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7" r:id="rId5"/>
    <p:sldId id="279" r:id="rId6"/>
    <p:sldId id="290" r:id="rId7"/>
    <p:sldId id="259" r:id="rId8"/>
    <p:sldId id="308" r:id="rId9"/>
    <p:sldId id="309" r:id="rId10"/>
    <p:sldId id="287" r:id="rId11"/>
    <p:sldId id="310" r:id="rId12"/>
    <p:sldId id="306" r:id="rId13"/>
    <p:sldId id="280" r:id="rId14"/>
    <p:sldId id="311" r:id="rId15"/>
    <p:sldId id="282" r:id="rId16"/>
    <p:sldId id="29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224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536" userDrawn="1">
          <p15:clr>
            <a:srgbClr val="A4A3A4"/>
          </p15:clr>
        </p15:guide>
        <p15:guide id="4" pos="6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9C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6807" autoAdjust="0"/>
  </p:normalViewPr>
  <p:slideViewPr>
    <p:cSldViewPr snapToGrid="0">
      <p:cViewPr varScale="1">
        <p:scale>
          <a:sx n="60" d="100"/>
          <a:sy n="60" d="100"/>
        </p:scale>
        <p:origin x="96" y="1188"/>
      </p:cViewPr>
      <p:guideLst>
        <p:guide pos="1224"/>
        <p:guide pos="3840"/>
        <p:guide orient="horz" pos="1536"/>
        <p:guide pos="6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69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0E06DA1-7254-4F83-B1E4-BF5F76CF72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78C967-1BD9-490C-B0D9-862040818F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1B13C-E24E-4D8B-B1C2-CE80D9872803}" type="datetimeFigureOut">
              <a:rPr lang="en-US" smtClean="0"/>
              <a:t>11/19/2022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EFE8E8-087F-468F-A82E-B9C86AEB6F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55752-D1FE-4251-80C6-AF69BCEDDC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41243-E346-4AF8-A8BE-A00B651C5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927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32031-6297-4D45-B38B-29B38A09B924}" type="datetimeFigureOut">
              <a:rPr lang="en-US" smtClean="0"/>
              <a:t>11/19/2022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9A8F8-ADC6-401C-83FE-1703170D9E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17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135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55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59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9A8F8-ADC6-401C-83FE-1703170D9E2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7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1000" y="4814306"/>
            <a:ext cx="11430000" cy="914400"/>
          </a:xfrm>
        </p:spPr>
        <p:txBody>
          <a:bodyPr anchor="b" anchorCtr="0">
            <a:normAutofit/>
          </a:bodyPr>
          <a:lstStyle>
            <a:lvl1pPr algn="ctr">
              <a:defRPr sz="4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27142"/>
            <a:ext cx="91440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5C2095F-7B39-4759-AE92-AE50B6BA53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0B0A5D79-F0F4-45CE-B062-C2E357A061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8864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05D607A-0932-4D45-85E9-8409F3427E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7728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8161B2D-4407-42D9-AB65-087A0993DC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65920" y="0"/>
            <a:ext cx="2971800" cy="4498848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Bottom Right">
            <a:extLst>
              <a:ext uri="{FF2B5EF4-FFF2-40B4-BE49-F238E27FC236}">
                <a16:creationId xmlns:a16="http://schemas.microsoft.com/office/drawing/2014/main" id="{0ADFF9C3-7C25-4ED5-81ED-9431FC8E3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-1" y="4222592"/>
            <a:ext cx="4572000" cy="2635408"/>
            <a:chOff x="7980400" y="3276601"/>
            <a:chExt cx="4211600" cy="3581399"/>
          </a:xfrm>
        </p:grpSpPr>
        <p:grpSp>
          <p:nvGrpSpPr>
            <p:cNvPr id="10" name="Graphic 157">
              <a:extLst>
                <a:ext uri="{FF2B5EF4-FFF2-40B4-BE49-F238E27FC236}">
                  <a16:creationId xmlns:a16="http://schemas.microsoft.com/office/drawing/2014/main" id="{3855FED8-087A-4ECA-B19E-7F86739CB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2" name="Freeform: Shape 24">
                <a:extLst>
                  <a:ext uri="{FF2B5EF4-FFF2-40B4-BE49-F238E27FC236}">
                    <a16:creationId xmlns:a16="http://schemas.microsoft.com/office/drawing/2014/main" id="{A926BA7E-AF91-486C-A25D-9D87EB199516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25">
                <a:extLst>
                  <a:ext uri="{FF2B5EF4-FFF2-40B4-BE49-F238E27FC236}">
                    <a16:creationId xmlns:a16="http://schemas.microsoft.com/office/drawing/2014/main" id="{86FE3C9D-35BA-4B6F-BA75-1B08C63477BB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26">
                <a:extLst>
                  <a:ext uri="{FF2B5EF4-FFF2-40B4-BE49-F238E27FC236}">
                    <a16:creationId xmlns:a16="http://schemas.microsoft.com/office/drawing/2014/main" id="{23288AEC-C6CA-4B67-910D-25E4BD97343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0">
                <a:extLst>
                  <a:ext uri="{FF2B5EF4-FFF2-40B4-BE49-F238E27FC236}">
                    <a16:creationId xmlns:a16="http://schemas.microsoft.com/office/drawing/2014/main" id="{6F549CCC-D405-4BA1-A232-C56449416BE9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6" name="Freeform: Shape 31">
                <a:extLst>
                  <a:ext uri="{FF2B5EF4-FFF2-40B4-BE49-F238E27FC236}">
                    <a16:creationId xmlns:a16="http://schemas.microsoft.com/office/drawing/2014/main" id="{0173928B-6BE7-48C8-BC2D-FA9D803DE7F3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7" name="Freeform: Shape 32">
                <a:extLst>
                  <a:ext uri="{FF2B5EF4-FFF2-40B4-BE49-F238E27FC236}">
                    <a16:creationId xmlns:a16="http://schemas.microsoft.com/office/drawing/2014/main" id="{15D84E21-7BFE-4F1A-AFFC-A624A12B4339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8" name="Freeform: Shape 36">
                <a:extLst>
                  <a:ext uri="{FF2B5EF4-FFF2-40B4-BE49-F238E27FC236}">
                    <a16:creationId xmlns:a16="http://schemas.microsoft.com/office/drawing/2014/main" id="{2DEA3AAE-0C03-42C2-A70B-763D840692BB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11" name="Freeform: Shape 23">
              <a:extLst>
                <a:ext uri="{FF2B5EF4-FFF2-40B4-BE49-F238E27FC236}">
                  <a16:creationId xmlns:a16="http://schemas.microsoft.com/office/drawing/2014/main" id="{B7386810-4CAD-4571-8758-D163D51A4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 for Product Laun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CE235D5-C9A4-4BE8-BA73-CB43044C0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2124766"/>
            <a:ext cx="1828800" cy="2743200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FE335D8-9532-4971-B398-4A92330E0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08521" y="2120360"/>
            <a:ext cx="1828800" cy="274320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1A1F96-B917-4C7C-AC49-6F5A63D2D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78842" y="2115954"/>
            <a:ext cx="1828800" cy="2743200"/>
          </a:xfrm>
          <a:prstGeom prst="rect">
            <a:avLst/>
          </a:prstGeom>
          <a:noFill/>
          <a:ln w="190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92F025-DDF7-4E7F-8D91-219F785DC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49163" y="2111548"/>
            <a:ext cx="1828800" cy="2743200"/>
          </a:xfrm>
          <a:prstGeom prst="rect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61C09E-D15F-45A5-B238-7BCA8F43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19484" y="2129173"/>
            <a:ext cx="1828800" cy="2743200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nline Image Placeholder 28">
            <a:extLst>
              <a:ext uri="{FF2B5EF4-FFF2-40B4-BE49-F238E27FC236}">
                <a16:creationId xmlns:a16="http://schemas.microsoft.com/office/drawing/2014/main" id="{4C52CFE3-834C-47CD-B83D-EE3E9BDF7EB0}"/>
              </a:ext>
            </a:extLst>
          </p:cNvPr>
          <p:cNvSpPr>
            <a:spLocks noGrp="1"/>
          </p:cNvSpPr>
          <p:nvPr>
            <p:ph type="clipArt" sz="quarter" idx="14" hasCustomPrompt="1"/>
          </p:nvPr>
        </p:nvSpPr>
        <p:spPr>
          <a:xfrm>
            <a:off x="1408176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982BCC9-60AF-46F4-9F98-66B6A4EECD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32688" y="3364992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F8538CE-C709-4E03-BEA0-595C483288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3450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Online Image Placeholder 28">
            <a:extLst>
              <a:ext uri="{FF2B5EF4-FFF2-40B4-BE49-F238E27FC236}">
                <a16:creationId xmlns:a16="http://schemas.microsoft.com/office/drawing/2014/main" id="{DBF1F06A-E008-4A1F-B15D-8B17A96843C4}"/>
              </a:ext>
            </a:extLst>
          </p:cNvPr>
          <p:cNvSpPr>
            <a:spLocks noGrp="1"/>
          </p:cNvSpPr>
          <p:nvPr>
            <p:ph type="clipArt" sz="quarter" idx="13" hasCustomPrompt="1"/>
          </p:nvPr>
        </p:nvSpPr>
        <p:spPr>
          <a:xfrm>
            <a:off x="3584448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38" name="Text Placeholder 34">
            <a:extLst>
              <a:ext uri="{FF2B5EF4-FFF2-40B4-BE49-F238E27FC236}">
                <a16:creationId xmlns:a16="http://schemas.microsoft.com/office/drawing/2014/main" id="{22E02583-A68C-461F-A7EA-CCB799FF8CE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9816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Text Placeholder 36">
            <a:extLst>
              <a:ext uri="{FF2B5EF4-FFF2-40B4-BE49-F238E27FC236}">
                <a16:creationId xmlns:a16="http://schemas.microsoft.com/office/drawing/2014/main" id="{28AFEAEF-5DBC-4899-A91D-67ACF62EE8E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99816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Online Image Placeholder 28">
            <a:extLst>
              <a:ext uri="{FF2B5EF4-FFF2-40B4-BE49-F238E27FC236}">
                <a16:creationId xmlns:a16="http://schemas.microsoft.com/office/drawing/2014/main" id="{4E80734C-00E1-4859-9CBC-72F685ED3ECA}"/>
              </a:ext>
            </a:extLst>
          </p:cNvPr>
          <p:cNvSpPr>
            <a:spLocks noGrp="1"/>
          </p:cNvSpPr>
          <p:nvPr>
            <p:ph type="clipArt" sz="quarter" idx="15" hasCustomPrompt="1"/>
          </p:nvPr>
        </p:nvSpPr>
        <p:spPr>
          <a:xfrm>
            <a:off x="5751576" y="2423160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0" name="Text Placeholder 34">
            <a:extLst>
              <a:ext uri="{FF2B5EF4-FFF2-40B4-BE49-F238E27FC236}">
                <a16:creationId xmlns:a16="http://schemas.microsoft.com/office/drawing/2014/main" id="{2BCDF99A-2A2D-450C-A2EC-855BF8CF34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6944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F9B9826B-7B62-4748-A213-35BC39ABA1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66944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Online Image Placeholder 28">
            <a:extLst>
              <a:ext uri="{FF2B5EF4-FFF2-40B4-BE49-F238E27FC236}">
                <a16:creationId xmlns:a16="http://schemas.microsoft.com/office/drawing/2014/main" id="{A4C3FC1B-B692-43CB-A148-E1C8F5215715}"/>
              </a:ext>
            </a:extLst>
          </p:cNvPr>
          <p:cNvSpPr>
            <a:spLocks noGrp="1"/>
          </p:cNvSpPr>
          <p:nvPr>
            <p:ph type="clipArt" sz="quarter" idx="16" hasCustomPrompt="1"/>
          </p:nvPr>
        </p:nvSpPr>
        <p:spPr>
          <a:xfrm>
            <a:off x="7964424" y="2459736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2" name="Text Placeholder 34">
            <a:extLst>
              <a:ext uri="{FF2B5EF4-FFF2-40B4-BE49-F238E27FC236}">
                <a16:creationId xmlns:a16="http://schemas.microsoft.com/office/drawing/2014/main" id="{6F67F147-F73B-41A8-BDE9-C0362A2496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43216" y="33558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3" name="Text Placeholder 36">
            <a:extLst>
              <a:ext uri="{FF2B5EF4-FFF2-40B4-BE49-F238E27FC236}">
                <a16:creationId xmlns:a16="http://schemas.microsoft.com/office/drawing/2014/main" id="{05CCB676-6291-4B66-8B0C-D2807FFDC06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43216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Online Image Placeholder 28">
            <a:extLst>
              <a:ext uri="{FF2B5EF4-FFF2-40B4-BE49-F238E27FC236}">
                <a16:creationId xmlns:a16="http://schemas.microsoft.com/office/drawing/2014/main" id="{FE385F6E-CA59-470E-B2EE-A9275BD02513}"/>
              </a:ext>
            </a:extLst>
          </p:cNvPr>
          <p:cNvSpPr>
            <a:spLocks noGrp="1"/>
          </p:cNvSpPr>
          <p:nvPr>
            <p:ph type="clipArt" sz="quarter" idx="17" hasCustomPrompt="1"/>
          </p:nvPr>
        </p:nvSpPr>
        <p:spPr>
          <a:xfrm>
            <a:off x="10085832" y="2459736"/>
            <a:ext cx="685800" cy="685800"/>
          </a:xfr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44" name="Text Placeholder 34">
            <a:extLst>
              <a:ext uri="{FF2B5EF4-FFF2-40B4-BE49-F238E27FC236}">
                <a16:creationId xmlns:a16="http://schemas.microsoft.com/office/drawing/2014/main" id="{ED597C6A-309C-4388-AD51-3CA4C7D3229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10344" y="3359348"/>
            <a:ext cx="1645920" cy="310896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5" name="Text Placeholder 36">
            <a:extLst>
              <a:ext uri="{FF2B5EF4-FFF2-40B4-BE49-F238E27FC236}">
                <a16:creationId xmlns:a16="http://schemas.microsoft.com/office/drawing/2014/main" id="{4FAEDD7A-7EFF-4683-B485-0E7C891E84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10344" y="3721516"/>
            <a:ext cx="1645920" cy="832104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56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BA1E84-270B-4FFF-AE2D-1118555EA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200" y="3492029"/>
            <a:ext cx="1045824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276568E-688A-4E48-A2E2-309074BB84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F7B45EFE-7518-4339-BC12-BDB6AE6B4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56048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90914F75-CCEE-4A83-B123-C63AEE5591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061704" y="233172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F457D21-9E5C-42C3-B963-EB5C573E47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69848" y="2825496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85718815-3BB8-4E88-99D1-02A1711B5F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75504" y="2816352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A2791BA3-A25E-47AA-BE4F-061E394945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81160" y="2825496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A7F9C1F7-7C6C-4753-971D-57FC507D0C2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127248" y="3895344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25B6F234-5859-479D-A644-428DF67067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32904" y="3895344"/>
            <a:ext cx="1828800" cy="310896"/>
          </a:xfrm>
        </p:spPr>
        <p:txBody>
          <a:bodyPr anchor="ctr" anchorCtr="1">
            <a:noAutofit/>
          </a:bodyPr>
          <a:lstStyle>
            <a:lvl1pPr marL="0" indent="0" algn="ctr">
              <a:buNone/>
              <a:defRPr sz="14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ADD TITLE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241AC019-59F4-46A4-A11D-8961BADF3B9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98648" y="420624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BDB73453-5E3B-4D0C-A15D-1D4D97053A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86016" y="4206240"/>
            <a:ext cx="228600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33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448" y="365125"/>
            <a:ext cx="8353426" cy="1325563"/>
          </a:xfrm>
        </p:spPr>
        <p:txBody>
          <a:bodyPr>
            <a:normAutofit/>
          </a:bodyPr>
          <a:lstStyle>
            <a:lvl1pPr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D9DEB19-D619-47AB-BE94-FA3DDA4600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4952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84448" y="1681163"/>
            <a:ext cx="3483864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84448" y="2505075"/>
            <a:ext cx="3483864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543800" y="1681163"/>
            <a:ext cx="3483864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43800" y="2505075"/>
            <a:ext cx="3483864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2" name="Bottom Right">
            <a:extLst>
              <a:ext uri="{FF2B5EF4-FFF2-40B4-BE49-F238E27FC236}">
                <a16:creationId xmlns:a16="http://schemas.microsoft.com/office/drawing/2014/main" id="{1667A1E8-3018-4001-B0FE-0B4326132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13" name="Graphic 157">
              <a:extLst>
                <a:ext uri="{FF2B5EF4-FFF2-40B4-BE49-F238E27FC236}">
                  <a16:creationId xmlns:a16="http://schemas.microsoft.com/office/drawing/2014/main" id="{5AFF63E6-DC17-46C3-B823-1137AE864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5" name="Freeform: Shape 24">
                <a:extLst>
                  <a:ext uri="{FF2B5EF4-FFF2-40B4-BE49-F238E27FC236}">
                    <a16:creationId xmlns:a16="http://schemas.microsoft.com/office/drawing/2014/main" id="{337E26D2-F396-484E-B772-EDD11744E222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6" name="Freeform: Shape 25">
                <a:extLst>
                  <a:ext uri="{FF2B5EF4-FFF2-40B4-BE49-F238E27FC236}">
                    <a16:creationId xmlns:a16="http://schemas.microsoft.com/office/drawing/2014/main" id="{7BD51612-9C68-492F-8EDA-AC9CD665B427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7" name="Freeform: Shape 26">
                <a:extLst>
                  <a:ext uri="{FF2B5EF4-FFF2-40B4-BE49-F238E27FC236}">
                    <a16:creationId xmlns:a16="http://schemas.microsoft.com/office/drawing/2014/main" id="{E200DEED-F771-4E37-B642-842E84B1043D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8" name="Freeform: Shape 30">
                <a:extLst>
                  <a:ext uri="{FF2B5EF4-FFF2-40B4-BE49-F238E27FC236}">
                    <a16:creationId xmlns:a16="http://schemas.microsoft.com/office/drawing/2014/main" id="{9BBD781A-81EA-4C52-B45D-365CF3F5138F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9" name="Freeform: Shape 31">
                <a:extLst>
                  <a:ext uri="{FF2B5EF4-FFF2-40B4-BE49-F238E27FC236}">
                    <a16:creationId xmlns:a16="http://schemas.microsoft.com/office/drawing/2014/main" id="{731704AC-9126-464E-93BF-913A8724D55E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0" name="Freeform: Shape 32">
                <a:extLst>
                  <a:ext uri="{FF2B5EF4-FFF2-40B4-BE49-F238E27FC236}">
                    <a16:creationId xmlns:a16="http://schemas.microsoft.com/office/drawing/2014/main" id="{E9C4B9D4-017F-48C9-83EE-067D4C23D562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1" name="Freeform: Shape 36">
                <a:extLst>
                  <a:ext uri="{FF2B5EF4-FFF2-40B4-BE49-F238E27FC236}">
                    <a16:creationId xmlns:a16="http://schemas.microsoft.com/office/drawing/2014/main" id="{A2549C88-4C09-431B-A746-6BB8F330F562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14" name="Freeform: Shape 23">
              <a:extLst>
                <a:ext uri="{FF2B5EF4-FFF2-40B4-BE49-F238E27FC236}">
                  <a16:creationId xmlns:a16="http://schemas.microsoft.com/office/drawing/2014/main" id="{B09360BE-E702-4312-BDC3-0EE6422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303787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8353426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2963" y="168116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82963" y="250507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0156" y="168116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4125" y="250507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05BF5CB-E607-49B6-8E54-0228DEF8D7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77350" y="1700213"/>
            <a:ext cx="2514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24901FC4-51BF-47FB-B851-F155DE9683E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77350" y="2524125"/>
            <a:ext cx="2514600" cy="3474720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600"/>
            </a:lvl1pPr>
            <a:lvl2pPr>
              <a:lnSpc>
                <a:spcPts val="2400"/>
              </a:lnSpc>
              <a:defRPr sz="1600"/>
            </a:lvl2pPr>
            <a:lvl3pPr>
              <a:lnSpc>
                <a:spcPts val="2400"/>
              </a:lnSpc>
              <a:defRPr sz="1600"/>
            </a:lvl3pPr>
            <a:lvl4pPr>
              <a:lnSpc>
                <a:spcPts val="2400"/>
              </a:lnSpc>
              <a:defRPr sz="1600"/>
            </a:lvl4pPr>
            <a:lvl5pPr>
              <a:lnSpc>
                <a:spcPts val="24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4" name="Top Right">
            <a:extLst>
              <a:ext uri="{FF2B5EF4-FFF2-40B4-BE49-F238E27FC236}">
                <a16:creationId xmlns:a16="http://schemas.microsoft.com/office/drawing/2014/main" id="{5AFEAD74-7425-4451-A543-90F45CAA4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9" y="-1"/>
            <a:ext cx="3877660" cy="5906585"/>
            <a:chOff x="10849" y="-3086"/>
            <a:chExt cx="2198951" cy="3349518"/>
          </a:xfrm>
        </p:grpSpPr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A0739BDD-AE24-4A98-99C5-D6619F67A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FEFC06E6-3363-4CDB-B79D-CCF531848BB5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B90FB7A8-0E58-4D7D-A300-987F589B44E2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36269E94-7431-4473-8972-931287C80A43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9" name="Freeform: Shape 13">
              <a:extLst>
                <a:ext uri="{FF2B5EF4-FFF2-40B4-BE49-F238E27FC236}">
                  <a16:creationId xmlns:a16="http://schemas.microsoft.com/office/drawing/2014/main" id="{808D1C61-DD5B-416A-9D5F-C40FD9778392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0" name="Freeform: Shape 14">
              <a:extLst>
                <a:ext uri="{FF2B5EF4-FFF2-40B4-BE49-F238E27FC236}">
                  <a16:creationId xmlns:a16="http://schemas.microsoft.com/office/drawing/2014/main" id="{94CB37AC-18BA-4C73-AE9D-1EAFBF960AED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1" name="Freeform: Shape 15">
              <a:extLst>
                <a:ext uri="{FF2B5EF4-FFF2-40B4-BE49-F238E27FC236}">
                  <a16:creationId xmlns:a16="http://schemas.microsoft.com/office/drawing/2014/main" id="{25C8DE62-8360-46F6-B646-7EB8E119A2D4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57E333B6-C870-4773-862B-65B9C65AF1ED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662825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48272" y="401416"/>
            <a:ext cx="4572000" cy="1325563"/>
          </a:xfrm>
        </p:spPr>
        <p:txBody>
          <a:bodyPr anchor="b" anchorCtr="0">
            <a:norm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713A46-E629-418A-9E89-B20468B63A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59936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7019F04-21A7-41F6-B916-F4F94E744D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48256" y="1412748"/>
            <a:ext cx="4041648" cy="4032504"/>
          </a:xfrm>
          <a:solidFill>
            <a:schemeClr val="accent5"/>
          </a:solidFill>
          <a:ln w="101600">
            <a:solidFill>
              <a:schemeClr val="bg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48272" y="2084832"/>
            <a:ext cx="4572000" cy="4134993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6">
            <a:extLst>
              <a:ext uri="{FF2B5EF4-FFF2-40B4-BE49-F238E27FC236}">
                <a16:creationId xmlns:a16="http://schemas.microsoft.com/office/drawing/2014/main" id="{60A5D944-41DB-4CFC-97C1-6C7FF8DF373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C52FEBB2-7D11-41E4-8284-A3119240C7F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8">
            <a:extLst>
              <a:ext uri="{FF2B5EF4-FFF2-40B4-BE49-F238E27FC236}">
                <a16:creationId xmlns:a16="http://schemas.microsoft.com/office/drawing/2014/main" id="{7D4BD90C-0DE3-488B-B828-BDBF5717EA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81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606040"/>
            <a:ext cx="3924300" cy="1325563"/>
          </a:xfrm>
        </p:spPr>
        <p:txBody>
          <a:bodyPr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4105656"/>
            <a:ext cx="2552700" cy="2066071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8B39AA2A-DA2A-4F98-A265-15F8F0D8D450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841248" y="6356350"/>
            <a:ext cx="18288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D4140094-ECC6-407A-A2FF-98257769FD7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15723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87019F04-21A7-41F6-B916-F4F94E744D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2952" y="0"/>
            <a:ext cx="60990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56CC7D2E-562C-4512-9957-8C1B0A06F6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Top Right">
            <a:extLst>
              <a:ext uri="{FF2B5EF4-FFF2-40B4-BE49-F238E27FC236}">
                <a16:creationId xmlns:a16="http://schemas.microsoft.com/office/drawing/2014/main" id="{7DCF5A23-16BE-4FF7-8562-4B9CD64FB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50" y="-1"/>
            <a:ext cx="2768446" cy="4486275"/>
            <a:chOff x="10849" y="-3086"/>
            <a:chExt cx="2198951" cy="3349518"/>
          </a:xfrm>
        </p:grpSpPr>
        <p:sp>
          <p:nvSpPr>
            <p:cNvPr id="15" name="Freeform: Shape 9">
              <a:extLst>
                <a:ext uri="{FF2B5EF4-FFF2-40B4-BE49-F238E27FC236}">
                  <a16:creationId xmlns:a16="http://schemas.microsoft.com/office/drawing/2014/main" id="{930E8856-48C1-4FFD-9BC1-360BCDEC04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n-GB" noProof="0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6" name="Freeform: Shape 10">
              <a:extLst>
                <a:ext uri="{FF2B5EF4-FFF2-40B4-BE49-F238E27FC236}">
                  <a16:creationId xmlns:a16="http://schemas.microsoft.com/office/drawing/2014/main" id="{0950DAF3-AE2C-43D7-884D-F377394DBC57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1">
              <a:extLst>
                <a:ext uri="{FF2B5EF4-FFF2-40B4-BE49-F238E27FC236}">
                  <a16:creationId xmlns:a16="http://schemas.microsoft.com/office/drawing/2014/main" id="{49552E91-169E-43A2-8337-361B09B2ECE1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2">
              <a:extLst>
                <a:ext uri="{FF2B5EF4-FFF2-40B4-BE49-F238E27FC236}">
                  <a16:creationId xmlns:a16="http://schemas.microsoft.com/office/drawing/2014/main" id="{4F38336D-53FF-4098-A32C-E01EF18D47C5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9" name="Freeform: Shape 13">
              <a:extLst>
                <a:ext uri="{FF2B5EF4-FFF2-40B4-BE49-F238E27FC236}">
                  <a16:creationId xmlns:a16="http://schemas.microsoft.com/office/drawing/2014/main" id="{C78446BA-74A6-401A-BC2F-8B0BB17F7E1D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0" name="Freeform: Shape 14">
              <a:extLst>
                <a:ext uri="{FF2B5EF4-FFF2-40B4-BE49-F238E27FC236}">
                  <a16:creationId xmlns:a16="http://schemas.microsoft.com/office/drawing/2014/main" id="{3C401887-78BB-448B-80F1-C8D99C8F25B4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1" name="Freeform: Shape 15">
              <a:extLst>
                <a:ext uri="{FF2B5EF4-FFF2-40B4-BE49-F238E27FC236}">
                  <a16:creationId xmlns:a16="http://schemas.microsoft.com/office/drawing/2014/main" id="{44DEADB1-ECC3-4C91-8A42-4B8440DEA49B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22" name="Freeform: Shape 16">
              <a:extLst>
                <a:ext uri="{FF2B5EF4-FFF2-40B4-BE49-F238E27FC236}">
                  <a16:creationId xmlns:a16="http://schemas.microsoft.com/office/drawing/2014/main" id="{47CC59C4-2B0F-4C73-ABC9-BB2A900B44AB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959231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4C3CA-7962-4B8E-8004-FBD88F0E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9E44-C8F5-4FD0-8345-FA295CEA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8B0A9B-526A-4C0F-9112-3130C41A5DD8}"/>
              </a:ext>
            </a:extLst>
          </p:cNvPr>
          <p:cNvSpPr/>
          <p:nvPr userDrawn="1"/>
        </p:nvSpPr>
        <p:spPr>
          <a:xfrm>
            <a:off x="0" y="7628569"/>
            <a:ext cx="4038600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0B472D-4A4C-4AF9-86F1-E43C02D1B18D}"/>
              </a:ext>
            </a:extLst>
          </p:cNvPr>
          <p:cNvSpPr/>
          <p:nvPr userDrawn="1"/>
        </p:nvSpPr>
        <p:spPr>
          <a:xfrm>
            <a:off x="4044950" y="7628569"/>
            <a:ext cx="4038600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B530FA-24B1-40EC-A3FE-19C912C40F2C}"/>
              </a:ext>
            </a:extLst>
          </p:cNvPr>
          <p:cNvSpPr/>
          <p:nvPr userDrawn="1"/>
        </p:nvSpPr>
        <p:spPr>
          <a:xfrm>
            <a:off x="8115300" y="7628569"/>
            <a:ext cx="4038600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39AFF2-4D18-4B42-A6B8-58FABF72093B}"/>
              </a:ext>
            </a:extLst>
          </p:cNvPr>
          <p:cNvSpPr/>
          <p:nvPr userDrawn="1"/>
        </p:nvSpPr>
        <p:spPr>
          <a:xfrm>
            <a:off x="0" y="-990138"/>
            <a:ext cx="3047999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4E7FA2-CE13-4C5E-96C1-770D8B206A7A}"/>
              </a:ext>
            </a:extLst>
          </p:cNvPr>
          <p:cNvSpPr/>
          <p:nvPr userDrawn="1"/>
        </p:nvSpPr>
        <p:spPr>
          <a:xfrm>
            <a:off x="3048001" y="-984316"/>
            <a:ext cx="3047999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F1754-1A1C-4B4B-96CE-B31AB810622B}"/>
              </a:ext>
            </a:extLst>
          </p:cNvPr>
          <p:cNvSpPr/>
          <p:nvPr userDrawn="1"/>
        </p:nvSpPr>
        <p:spPr>
          <a:xfrm>
            <a:off x="6096000" y="-990138"/>
            <a:ext cx="3047999" cy="164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A747AC-FBCD-401F-85D9-F585917BEF6B}"/>
              </a:ext>
            </a:extLst>
          </p:cNvPr>
          <p:cNvSpPr/>
          <p:nvPr userDrawn="1"/>
        </p:nvSpPr>
        <p:spPr>
          <a:xfrm>
            <a:off x="9143999" y="-989389"/>
            <a:ext cx="3047999" cy="164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43841-AE0F-41C9-97CC-D11B0249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Top Right">
            <a:extLst>
              <a:ext uri="{FF2B5EF4-FFF2-40B4-BE49-F238E27FC236}">
                <a16:creationId xmlns:a16="http://schemas.microsoft.com/office/drawing/2014/main" id="{BACCE7B0-8D06-4252-8429-A339167D2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1975339" y="2702248"/>
            <a:ext cx="2062373" cy="4155752"/>
            <a:chOff x="10849" y="15178"/>
            <a:chExt cx="2198951" cy="3331254"/>
          </a:xfrm>
        </p:grpSpPr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23D7796B-4F31-43D2-9935-135F7251B352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023B3E92-CF7A-41F8-A5D4-FDD8C26708DC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id="{2194F273-6079-4D58-A510-0EBF4227520D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5" name="Freeform: Shape 13">
              <a:extLst>
                <a:ext uri="{FF2B5EF4-FFF2-40B4-BE49-F238E27FC236}">
                  <a16:creationId xmlns:a16="http://schemas.microsoft.com/office/drawing/2014/main" id="{AEC3FE6A-D4E9-4F9B-B689-9C5BF9326B6B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6" name="Freeform: Shape 14">
              <a:extLst>
                <a:ext uri="{FF2B5EF4-FFF2-40B4-BE49-F238E27FC236}">
                  <a16:creationId xmlns:a16="http://schemas.microsoft.com/office/drawing/2014/main" id="{B52D8E87-7BE8-4B9B-B18D-68C99705EECD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5">
              <a:extLst>
                <a:ext uri="{FF2B5EF4-FFF2-40B4-BE49-F238E27FC236}">
                  <a16:creationId xmlns:a16="http://schemas.microsoft.com/office/drawing/2014/main" id="{6958AF13-A360-492B-8F33-E0608A11E679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6">
              <a:extLst>
                <a:ext uri="{FF2B5EF4-FFF2-40B4-BE49-F238E27FC236}">
                  <a16:creationId xmlns:a16="http://schemas.microsoft.com/office/drawing/2014/main" id="{337AF046-BF07-462B-82F1-2215317CC3A6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81000"/>
            <a:ext cx="2552700" cy="1325563"/>
          </a:xfrm>
        </p:spPr>
        <p:txBody>
          <a:bodyPr>
            <a:no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3"/>
            <a:ext cx="2552700" cy="2696918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1pPr>
            <a:lvl2pPr marL="4572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2pPr>
            <a:lvl3pPr marL="9144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3pPr>
            <a:lvl4pPr marL="13716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4pPr>
            <a:lvl5pPr marL="1828800" indent="0">
              <a:lnSpc>
                <a:spcPts val="2200"/>
              </a:lnSpc>
              <a:buFont typeface="Arial" panose="020B0604020202020204" pitchFamily="34" charset="0"/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A1F8D2B3-30A8-4B83-A5C0-C99EF893420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713A46-E629-418A-9E89-B20468B63A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35552" y="0"/>
            <a:ext cx="81564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027371-9F9C-42B2-9592-42A9839926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AD277C46-5330-47A5-B42E-8A406D22662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4469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93048-98A4-4EE6-A653-11BF380C7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81000"/>
            <a:ext cx="4572000" cy="1325563"/>
          </a:xfrm>
        </p:spPr>
        <p:txBody>
          <a:bodyPr>
            <a:norm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F77331-6002-494B-B704-DDA9DEBB64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2"/>
            <a:ext cx="4572000" cy="4166519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6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1717D704-6E87-4C09-AB8E-78E9D5F739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6445CE96-5361-47BD-A601-9A41E49796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32064" y="0"/>
            <a:ext cx="4059936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84B2061-5123-4D27-826E-8B5E6F98AA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5471" y="1412748"/>
            <a:ext cx="4041648" cy="4032504"/>
          </a:xfrm>
          <a:solidFill>
            <a:schemeClr val="accent5"/>
          </a:solidFill>
          <a:ln w="101600">
            <a:solidFill>
              <a:schemeClr val="bg1"/>
            </a:solidFill>
          </a:ln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7235C1BB-4D36-4657-8084-ED52E2DBF34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830BDA30-4954-480D-9CDA-DFEC700B4BA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991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74920"/>
            <a:ext cx="10515600" cy="603504"/>
          </a:xfrm>
        </p:spPr>
        <p:txBody>
          <a:bodyPr anchor="b">
            <a:normAutofit/>
          </a:bodyPr>
          <a:lstStyle>
            <a:lvl1pPr algn="ctr"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678D0D-E7C0-4B71-92B6-4809F88B7A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72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742432"/>
            <a:ext cx="10515600" cy="36576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Bottom Right">
            <a:extLst>
              <a:ext uri="{FF2B5EF4-FFF2-40B4-BE49-F238E27FC236}">
                <a16:creationId xmlns:a16="http://schemas.microsoft.com/office/drawing/2014/main" id="{9B4D6141-35CF-451D-BD01-FA735BAA3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20" name="Graphic 157">
              <a:extLst>
                <a:ext uri="{FF2B5EF4-FFF2-40B4-BE49-F238E27FC236}">
                  <a16:creationId xmlns:a16="http://schemas.microsoft.com/office/drawing/2014/main" id="{B322DFCF-90C7-4DBE-B29A-947503AAD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22" name="Freeform: Shape 24">
                <a:extLst>
                  <a:ext uri="{FF2B5EF4-FFF2-40B4-BE49-F238E27FC236}">
                    <a16:creationId xmlns:a16="http://schemas.microsoft.com/office/drawing/2014/main" id="{F48A038F-FA3F-4515-8D04-97EF22E65817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3" name="Freeform: Shape 25">
                <a:extLst>
                  <a:ext uri="{FF2B5EF4-FFF2-40B4-BE49-F238E27FC236}">
                    <a16:creationId xmlns:a16="http://schemas.microsoft.com/office/drawing/2014/main" id="{8155636C-869C-4098-B5E6-7A6B4DB8B61D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4" name="Freeform: Shape 26">
                <a:extLst>
                  <a:ext uri="{FF2B5EF4-FFF2-40B4-BE49-F238E27FC236}">
                    <a16:creationId xmlns:a16="http://schemas.microsoft.com/office/drawing/2014/main" id="{0E4F1004-DF67-4659-A9F6-7B088CCA24A8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5" name="Freeform: Shape 30">
                <a:extLst>
                  <a:ext uri="{FF2B5EF4-FFF2-40B4-BE49-F238E27FC236}">
                    <a16:creationId xmlns:a16="http://schemas.microsoft.com/office/drawing/2014/main" id="{DE817514-787F-46B1-BA14-6DC30B01333A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6" name="Freeform: Shape 31">
                <a:extLst>
                  <a:ext uri="{FF2B5EF4-FFF2-40B4-BE49-F238E27FC236}">
                    <a16:creationId xmlns:a16="http://schemas.microsoft.com/office/drawing/2014/main" id="{19517BB1-651A-4460-87CD-207F8060759D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7" name="Freeform: Shape 32">
                <a:extLst>
                  <a:ext uri="{FF2B5EF4-FFF2-40B4-BE49-F238E27FC236}">
                    <a16:creationId xmlns:a16="http://schemas.microsoft.com/office/drawing/2014/main" id="{9C651D90-C3D5-4EDB-BE84-CFAF352CB560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28" name="Freeform: Shape 36">
                <a:extLst>
                  <a:ext uri="{FF2B5EF4-FFF2-40B4-BE49-F238E27FC236}">
                    <a16:creationId xmlns:a16="http://schemas.microsoft.com/office/drawing/2014/main" id="{DD986C4F-FAF9-4E46-AC0A-06859698AD68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4338AACE-9CB3-4730-AE6B-8898D1E4D9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Grap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E96B313-012D-4870-B065-8F7E74251B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8964" y="1829525"/>
            <a:ext cx="10505786" cy="4337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Bottom Right">
            <a:extLst>
              <a:ext uri="{FF2B5EF4-FFF2-40B4-BE49-F238E27FC236}">
                <a16:creationId xmlns:a16="http://schemas.microsoft.com/office/drawing/2014/main" id="{3F4EA131-028B-4E70-968A-F18FD27D3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7" name="Graphic 157">
              <a:extLst>
                <a:ext uri="{FF2B5EF4-FFF2-40B4-BE49-F238E27FC236}">
                  <a16:creationId xmlns:a16="http://schemas.microsoft.com/office/drawing/2014/main" id="{35B6ADC5-2993-4C95-8FC0-E843BACAE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9" name="Freeform: Shape 24">
                <a:extLst>
                  <a:ext uri="{FF2B5EF4-FFF2-40B4-BE49-F238E27FC236}">
                    <a16:creationId xmlns:a16="http://schemas.microsoft.com/office/drawing/2014/main" id="{174FA252-C254-4DAB-A71B-2263B4B5F97A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0" name="Freeform: Shape 25">
                <a:extLst>
                  <a:ext uri="{FF2B5EF4-FFF2-40B4-BE49-F238E27FC236}">
                    <a16:creationId xmlns:a16="http://schemas.microsoft.com/office/drawing/2014/main" id="{B8C83007-5E21-486E-9DBB-38D4DFA65B88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6">
                <a:extLst>
                  <a:ext uri="{FF2B5EF4-FFF2-40B4-BE49-F238E27FC236}">
                    <a16:creationId xmlns:a16="http://schemas.microsoft.com/office/drawing/2014/main" id="{1CA85DBE-60A4-4A34-A031-ED1979A4BEA5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30">
                <a:extLst>
                  <a:ext uri="{FF2B5EF4-FFF2-40B4-BE49-F238E27FC236}">
                    <a16:creationId xmlns:a16="http://schemas.microsoft.com/office/drawing/2014/main" id="{4438E01A-3963-4B12-94A1-C68FBA48D5EB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1">
                <a:extLst>
                  <a:ext uri="{FF2B5EF4-FFF2-40B4-BE49-F238E27FC236}">
                    <a16:creationId xmlns:a16="http://schemas.microsoft.com/office/drawing/2014/main" id="{0EDE04B1-4206-4F98-AD4E-C7F4E612668C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2">
                <a:extLst>
                  <a:ext uri="{FF2B5EF4-FFF2-40B4-BE49-F238E27FC236}">
                    <a16:creationId xmlns:a16="http://schemas.microsoft.com/office/drawing/2014/main" id="{13D5B5F8-89AD-4F43-BD6E-2066CC4A486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6">
                <a:extLst>
                  <a:ext uri="{FF2B5EF4-FFF2-40B4-BE49-F238E27FC236}">
                    <a16:creationId xmlns:a16="http://schemas.microsoft.com/office/drawing/2014/main" id="{3F74D39B-7972-40FC-B9BA-41B1C9C31C4C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85043687-D36C-4351-BB73-5FD8143B19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9360AE7-EA24-46DC-9539-F79F9E58EEF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28964" y="2060002"/>
            <a:ext cx="10515311" cy="32800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9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848" y="1719072"/>
            <a:ext cx="4709160" cy="2926080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2800" spc="20" baseline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8A46BD-7BF9-45FF-8B9B-6269F3313E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9048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320F30-F8B4-4ECD-B95C-9CEA2FB06F1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84848" y="4864608"/>
            <a:ext cx="470916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2pPr>
            <a:lvl3pPr marL="9144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3pPr>
            <a:lvl4pPr marL="13716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4pPr>
            <a:lvl5pPr marL="1828800" indent="0">
              <a:lnSpc>
                <a:spcPts val="20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D70719F9-FF81-4368-9918-F7F8C83EEAC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41248" y="6356350"/>
            <a:ext cx="182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0" name="Footer Placeholder 7">
            <a:extLst>
              <a:ext uri="{FF2B5EF4-FFF2-40B4-BE49-F238E27FC236}">
                <a16:creationId xmlns:a16="http://schemas.microsoft.com/office/drawing/2014/main" id="{82554244-AFE2-4E78-B199-C2315AE10B2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345609" y="6356350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37031" y="6356350"/>
            <a:ext cx="18288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Top Right">
            <a:extLst>
              <a:ext uri="{FF2B5EF4-FFF2-40B4-BE49-F238E27FC236}">
                <a16:creationId xmlns:a16="http://schemas.microsoft.com/office/drawing/2014/main" id="{9C4825FE-0798-4C51-9649-7A9C4DE1D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0154652" y="-8827"/>
            <a:ext cx="2037346" cy="3747453"/>
            <a:chOff x="10849" y="15178"/>
            <a:chExt cx="2198951" cy="3331254"/>
          </a:xfrm>
        </p:grpSpPr>
        <p:sp>
          <p:nvSpPr>
            <p:cNvPr id="12" name="Freeform: Shape 10">
              <a:extLst>
                <a:ext uri="{FF2B5EF4-FFF2-40B4-BE49-F238E27FC236}">
                  <a16:creationId xmlns:a16="http://schemas.microsoft.com/office/drawing/2014/main" id="{822B9B6C-AA13-4DF1-A092-D39EAEFA9051}"/>
                </a:ext>
              </a:extLst>
            </p:cNvPr>
            <p:cNvSpPr/>
            <p:nvPr/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id="{29B894B3-83A9-4074-93F1-DCC2A9A1CA30}"/>
                </a:ext>
              </a:extLst>
            </p:cNvPr>
            <p:cNvSpPr/>
            <p:nvPr/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id="{CB9B20C6-7251-4040-8920-FCE1AFC00F22}"/>
                </a:ext>
              </a:extLst>
            </p:cNvPr>
            <p:cNvSpPr/>
            <p:nvPr/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5" name="Freeform: Shape 13">
              <a:extLst>
                <a:ext uri="{FF2B5EF4-FFF2-40B4-BE49-F238E27FC236}">
                  <a16:creationId xmlns:a16="http://schemas.microsoft.com/office/drawing/2014/main" id="{4B278924-B03A-46BD-86D3-23814F354DAB}"/>
                </a:ext>
              </a:extLst>
            </p:cNvPr>
            <p:cNvSpPr/>
            <p:nvPr/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6" name="Freeform: Shape 14">
              <a:extLst>
                <a:ext uri="{FF2B5EF4-FFF2-40B4-BE49-F238E27FC236}">
                  <a16:creationId xmlns:a16="http://schemas.microsoft.com/office/drawing/2014/main" id="{60BB8FCC-3D93-47A8-AB4F-BDA9764AD1CB}"/>
                </a:ext>
              </a:extLst>
            </p:cNvPr>
            <p:cNvSpPr/>
            <p:nvPr/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7" name="Freeform: Shape 15">
              <a:extLst>
                <a:ext uri="{FF2B5EF4-FFF2-40B4-BE49-F238E27FC236}">
                  <a16:creationId xmlns:a16="http://schemas.microsoft.com/office/drawing/2014/main" id="{5BA303AA-6543-47AD-BDCE-99EA5718C682}"/>
                </a:ext>
              </a:extLst>
            </p:cNvPr>
            <p:cNvSpPr/>
            <p:nvPr/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  <p:sp>
          <p:nvSpPr>
            <p:cNvPr id="18" name="Freeform: Shape 16">
              <a:extLst>
                <a:ext uri="{FF2B5EF4-FFF2-40B4-BE49-F238E27FC236}">
                  <a16:creationId xmlns:a16="http://schemas.microsoft.com/office/drawing/2014/main" id="{CE322720-E7C1-458D-A1F7-DE4A9F9E6433}"/>
                </a:ext>
              </a:extLst>
            </p:cNvPr>
            <p:cNvSpPr/>
            <p:nvPr/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rtl="0"/>
              <a:endParaRPr lang="en-GB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278242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1">
            <a:extLst>
              <a:ext uri="{FF2B5EF4-FFF2-40B4-BE49-F238E27FC236}">
                <a16:creationId xmlns:a16="http://schemas.microsoft.com/office/drawing/2014/main" id="{E2735E56-216C-4BA9-B611-54BE87E4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048256"/>
            <a:ext cx="2206752" cy="868680"/>
          </a:xfrm>
        </p:spPr>
        <p:txBody>
          <a:bodyPr>
            <a:normAutofit/>
          </a:bodyPr>
          <a:lstStyle>
            <a:lvl1pPr algn="l">
              <a:lnSpc>
                <a:spcPts val="4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95928" y="923544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995928" y="2752344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95928" y="3072384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EE7ECEE8-59DE-4E85-A8C7-51F1919C75A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10728" y="923544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D97FB821-8CBF-4A4F-B0B9-A06969A963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10728" y="2752344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CD848540-6394-46BF-83DE-84862EC7C8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10728" y="3072384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Picture Placeholder 23">
            <a:extLst>
              <a:ext uri="{FF2B5EF4-FFF2-40B4-BE49-F238E27FC236}">
                <a16:creationId xmlns:a16="http://schemas.microsoft.com/office/drawing/2014/main" id="{AA8489A7-C95E-4BD6-A6DA-48D8AD7905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95928" y="3657600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28">
            <a:extLst>
              <a:ext uri="{FF2B5EF4-FFF2-40B4-BE49-F238E27FC236}">
                <a16:creationId xmlns:a16="http://schemas.microsoft.com/office/drawing/2014/main" id="{52CC8864-A662-4E73-A14D-A4E610269D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95928" y="5468112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548CD837-2123-4EC2-B247-12AACAD5C8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995928" y="5779008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A30C89E-0A33-4198-A183-7C0A4BD2FF9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110728" y="3657600"/>
            <a:ext cx="3383280" cy="169164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C04926A4-C940-425C-86F4-9DA0FCF3E45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10728" y="5468112"/>
            <a:ext cx="3346704" cy="265176"/>
          </a:xfrm>
        </p:spPr>
        <p:txBody>
          <a:bodyPr lIns="0" tIns="0" rIns="0" bIns="0" anchor="b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28">
            <a:extLst>
              <a:ext uri="{FF2B5EF4-FFF2-40B4-BE49-F238E27FC236}">
                <a16:creationId xmlns:a16="http://schemas.microsoft.com/office/drawing/2014/main" id="{02468BEF-BD57-4418-9C05-3675010184E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10728" y="5779008"/>
            <a:ext cx="3346704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grpSp>
        <p:nvGrpSpPr>
          <p:cNvPr id="38" name="Bottom Right">
            <a:extLst>
              <a:ext uri="{FF2B5EF4-FFF2-40B4-BE49-F238E27FC236}">
                <a16:creationId xmlns:a16="http://schemas.microsoft.com/office/drawing/2014/main" id="{B36FFE50-05C0-4942-89B8-DEE732CC3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0" y="3284231"/>
            <a:ext cx="3899905" cy="3581399"/>
            <a:chOff x="7980400" y="3276601"/>
            <a:chExt cx="4211600" cy="3581399"/>
          </a:xfrm>
        </p:grpSpPr>
        <p:grpSp>
          <p:nvGrpSpPr>
            <p:cNvPr id="39" name="Graphic 157">
              <a:extLst>
                <a:ext uri="{FF2B5EF4-FFF2-40B4-BE49-F238E27FC236}">
                  <a16:creationId xmlns:a16="http://schemas.microsoft.com/office/drawing/2014/main" id="{A0172B24-EE58-47CA-9252-3427B1FD3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41" name="Freeform: Shape 24">
                <a:extLst>
                  <a:ext uri="{FF2B5EF4-FFF2-40B4-BE49-F238E27FC236}">
                    <a16:creationId xmlns:a16="http://schemas.microsoft.com/office/drawing/2014/main" id="{8C675FC1-39D2-4629-BC15-4DE2B87A385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2" name="Freeform: Shape 25">
                <a:extLst>
                  <a:ext uri="{FF2B5EF4-FFF2-40B4-BE49-F238E27FC236}">
                    <a16:creationId xmlns:a16="http://schemas.microsoft.com/office/drawing/2014/main" id="{AD8E5605-F606-41F2-8FA0-0819ACE79B0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3" name="Freeform: Shape 26">
                <a:extLst>
                  <a:ext uri="{FF2B5EF4-FFF2-40B4-BE49-F238E27FC236}">
                    <a16:creationId xmlns:a16="http://schemas.microsoft.com/office/drawing/2014/main" id="{7B78C10B-193F-4033-B31B-9E56610D22F4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4" name="Freeform: Shape 30">
                <a:extLst>
                  <a:ext uri="{FF2B5EF4-FFF2-40B4-BE49-F238E27FC236}">
                    <a16:creationId xmlns:a16="http://schemas.microsoft.com/office/drawing/2014/main" id="{F0624257-FB1D-4F83-9320-65F1651FDF4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5" name="Freeform: Shape 31">
                <a:extLst>
                  <a:ext uri="{FF2B5EF4-FFF2-40B4-BE49-F238E27FC236}">
                    <a16:creationId xmlns:a16="http://schemas.microsoft.com/office/drawing/2014/main" id="{B8CF1011-9F94-4FA3-A166-9C40E5E9ACA2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6" name="Freeform: Shape 32">
                <a:extLst>
                  <a:ext uri="{FF2B5EF4-FFF2-40B4-BE49-F238E27FC236}">
                    <a16:creationId xmlns:a16="http://schemas.microsoft.com/office/drawing/2014/main" id="{45028FD8-E287-4787-BAD0-D5B4C5DB9AB8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7" name="Freeform: Shape 36">
                <a:extLst>
                  <a:ext uri="{FF2B5EF4-FFF2-40B4-BE49-F238E27FC236}">
                    <a16:creationId xmlns:a16="http://schemas.microsoft.com/office/drawing/2014/main" id="{117B12D1-6969-4FC0-B274-5DFD143DEB78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40" name="Freeform: Shape 23">
              <a:extLst>
                <a:ext uri="{FF2B5EF4-FFF2-40B4-BE49-F238E27FC236}">
                  <a16:creationId xmlns:a16="http://schemas.microsoft.com/office/drawing/2014/main" id="{E51F424F-933D-4AE9-A7D4-47D30A8E4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6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>
            <a:extLst>
              <a:ext uri="{FF2B5EF4-FFF2-40B4-BE49-F238E27FC236}">
                <a16:creationId xmlns:a16="http://schemas.microsoft.com/office/drawing/2014/main" id="{B49703BB-2651-4695-AEAC-09D07157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048256"/>
            <a:ext cx="2206752" cy="868680"/>
          </a:xfrm>
        </p:spPr>
        <p:txBody>
          <a:bodyPr>
            <a:normAutofit/>
          </a:bodyPr>
          <a:lstStyle>
            <a:lvl1pPr algn="l">
              <a:lnSpc>
                <a:spcPts val="4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718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689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660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63150" y="905256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52801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52800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61176CED-9BFE-4139-B6C8-10F9A4DD5F2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34024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BB2D875B-8A2E-4BAA-87D2-8E96456A85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34023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2" name="Text Placeholder 28">
            <a:extLst>
              <a:ext uri="{FF2B5EF4-FFF2-40B4-BE49-F238E27FC236}">
                <a16:creationId xmlns:a16="http://schemas.microsoft.com/office/drawing/2014/main" id="{85BF81E7-E1BD-4D1E-82F6-A7C0CDD6D5B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66050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B966330D-3F04-4061-A0B4-9AB5D36C68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66049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28">
            <a:extLst>
              <a:ext uri="{FF2B5EF4-FFF2-40B4-BE49-F238E27FC236}">
                <a16:creationId xmlns:a16="http://schemas.microsoft.com/office/drawing/2014/main" id="{3D67AFFF-E27F-41A0-8D71-544EA9CDAF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63151" y="2441448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28">
            <a:extLst>
              <a:ext uri="{FF2B5EF4-FFF2-40B4-BE49-F238E27FC236}">
                <a16:creationId xmlns:a16="http://schemas.microsoft.com/office/drawing/2014/main" id="{165BC447-A277-4C10-8A24-D47C19A1275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63150" y="27614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D38576C9-402D-4831-A0EF-BBCA80D73A7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33718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7C6F3EEF-659E-493F-AFB3-FCED6B1DF51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5689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3">
            <a:extLst>
              <a:ext uri="{FF2B5EF4-FFF2-40B4-BE49-F238E27FC236}">
                <a16:creationId xmlns:a16="http://schemas.microsoft.com/office/drawing/2014/main" id="{979DF6BA-4DEB-48BE-B6A3-693B3E7BBA0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7660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3">
            <a:extLst>
              <a:ext uri="{FF2B5EF4-FFF2-40B4-BE49-F238E27FC236}">
                <a16:creationId xmlns:a16="http://schemas.microsoft.com/office/drawing/2014/main" id="{5BBD9013-A1CA-4022-8094-3B41A258342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963150" y="3639312"/>
            <a:ext cx="1828800" cy="1371600"/>
          </a:xfrm>
          <a:solidFill>
            <a:schemeClr val="accent5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F2248C56-00FA-4F0D-BF46-063951CCC53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52801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FEBC56-AFA3-4970-8BC5-C90EE1A9E68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52800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8CCCF04E-E04C-4AB1-9C53-B92D17F9326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534024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219B05E2-B801-49E7-BB53-1DA62B85967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34023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A31D8B7D-D3A7-4B0C-8920-B72C7DDA446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050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C2A50E85-EEA7-44BE-9C60-F2F8E34A5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766049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786FCB93-7EDA-432A-9123-7F027D3530E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63151" y="5175504"/>
            <a:ext cx="1828800" cy="265176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69394CE7-498A-4E40-A644-3E96C78BBAC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963150" y="5504688"/>
            <a:ext cx="1828800" cy="265176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grpSp>
        <p:nvGrpSpPr>
          <p:cNvPr id="40" name="Bottom Right">
            <a:extLst>
              <a:ext uri="{FF2B5EF4-FFF2-40B4-BE49-F238E27FC236}">
                <a16:creationId xmlns:a16="http://schemas.microsoft.com/office/drawing/2014/main" id="{7CC44202-D72A-410C-BDF3-D38B444592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0" y="3284231"/>
            <a:ext cx="3899905" cy="3581399"/>
            <a:chOff x="7980400" y="3276601"/>
            <a:chExt cx="4211600" cy="3581399"/>
          </a:xfrm>
        </p:grpSpPr>
        <p:grpSp>
          <p:nvGrpSpPr>
            <p:cNvPr id="41" name="Graphic 157">
              <a:extLst>
                <a:ext uri="{FF2B5EF4-FFF2-40B4-BE49-F238E27FC236}">
                  <a16:creationId xmlns:a16="http://schemas.microsoft.com/office/drawing/2014/main" id="{7256F1E1-6B3C-4A7D-A2DA-E78B8167AE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43" name="Freeform: Shape 24">
                <a:extLst>
                  <a:ext uri="{FF2B5EF4-FFF2-40B4-BE49-F238E27FC236}">
                    <a16:creationId xmlns:a16="http://schemas.microsoft.com/office/drawing/2014/main" id="{CBACE6E7-9D64-4E22-947B-A16BC13A495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4" name="Freeform: Shape 25">
                <a:extLst>
                  <a:ext uri="{FF2B5EF4-FFF2-40B4-BE49-F238E27FC236}">
                    <a16:creationId xmlns:a16="http://schemas.microsoft.com/office/drawing/2014/main" id="{312E2F0C-7DDA-46C1-8BFC-0CB6610ED2D6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5" name="Freeform: Shape 26">
                <a:extLst>
                  <a:ext uri="{FF2B5EF4-FFF2-40B4-BE49-F238E27FC236}">
                    <a16:creationId xmlns:a16="http://schemas.microsoft.com/office/drawing/2014/main" id="{B00BB558-C9D3-4865-9D7C-68080BD9BC5C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6" name="Freeform: Shape 30">
                <a:extLst>
                  <a:ext uri="{FF2B5EF4-FFF2-40B4-BE49-F238E27FC236}">
                    <a16:creationId xmlns:a16="http://schemas.microsoft.com/office/drawing/2014/main" id="{DE84E9D1-C6BC-4D0F-8E28-452D1A2D6348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7" name="Freeform: Shape 31">
                <a:extLst>
                  <a:ext uri="{FF2B5EF4-FFF2-40B4-BE49-F238E27FC236}">
                    <a16:creationId xmlns:a16="http://schemas.microsoft.com/office/drawing/2014/main" id="{7EBBCCB4-1809-40AD-91F6-39C28759E5E8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8" name="Freeform: Shape 32">
                <a:extLst>
                  <a:ext uri="{FF2B5EF4-FFF2-40B4-BE49-F238E27FC236}">
                    <a16:creationId xmlns:a16="http://schemas.microsoft.com/office/drawing/2014/main" id="{BA3FEF5E-47CD-4172-8DF6-02148A3725E4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49" name="Freeform: Shape 36">
                <a:extLst>
                  <a:ext uri="{FF2B5EF4-FFF2-40B4-BE49-F238E27FC236}">
                    <a16:creationId xmlns:a16="http://schemas.microsoft.com/office/drawing/2014/main" id="{A0DB2A11-69BA-47A8-83C3-24DC12533D21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42" name="Freeform: Shape 23">
              <a:extLst>
                <a:ext uri="{FF2B5EF4-FFF2-40B4-BE49-F238E27FC236}">
                  <a16:creationId xmlns:a16="http://schemas.microsoft.com/office/drawing/2014/main" id="{03BB437D-6EF7-4ADF-B47F-C4F3AA64A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59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1825625"/>
            <a:ext cx="10972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70" r:id="rId3"/>
    <p:sldLayoutId id="2147483651" r:id="rId4"/>
    <p:sldLayoutId id="2147483654" r:id="rId5"/>
    <p:sldLayoutId id="2147483673" r:id="rId6"/>
    <p:sldLayoutId id="2147483663" r:id="rId7"/>
    <p:sldLayoutId id="2147483667" r:id="rId8"/>
    <p:sldLayoutId id="2147483664" r:id="rId9"/>
    <p:sldLayoutId id="2147483671" r:id="rId10"/>
    <p:sldLayoutId id="2147483672" r:id="rId11"/>
    <p:sldLayoutId id="2147483662" r:id="rId12"/>
    <p:sldLayoutId id="2147483666" r:id="rId13"/>
    <p:sldLayoutId id="2147483660" r:id="rId14"/>
    <p:sldLayoutId id="2147483661" r:id="rId15"/>
    <p:sldLayoutId id="2147483652" r:id="rId16"/>
    <p:sldLayoutId id="2147483653" r:id="rId17"/>
    <p:sldLayoutId id="2147483655" r:id="rId18"/>
    <p:sldLayoutId id="2147483656" r:id="rId19"/>
    <p:sldLayoutId id="2147483657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 cap="all" spc="3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28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152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0" pos="1920" userDrawn="1">
          <p15:clr>
            <a:srgbClr val="547EBF"/>
          </p15:clr>
        </p15:guide>
        <p15:guide id="12" pos="5736" userDrawn="1">
          <p15:clr>
            <a:srgbClr val="547EBF"/>
          </p15:clr>
        </p15:guide>
        <p15:guide id="15" pos="5112" userDrawn="1">
          <p15:clr>
            <a:srgbClr val="9FCC3B"/>
          </p15:clr>
        </p15:guide>
        <p15:guide id="16" pos="2544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0" y="4814306"/>
            <a:ext cx="11430000" cy="914400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27142"/>
            <a:ext cx="9144000" cy="457200"/>
          </a:xfrm>
        </p:spPr>
        <p:txBody>
          <a:bodyPr anchor="ctr">
            <a:normAutofit/>
          </a:bodyPr>
          <a:lstStyle/>
          <a:p>
            <a:r>
              <a:rPr lang="en-US" dirty="0"/>
              <a:t>Jay Lee</a:t>
            </a:r>
          </a:p>
        </p:txBody>
      </p:sp>
      <p:pic>
        <p:nvPicPr>
          <p:cNvPr id="52" name="Picture Placeholder 51" descr="photo of dandelion&#10;">
            <a:extLst>
              <a:ext uri="{FF2B5EF4-FFF2-40B4-BE49-F238E27FC236}">
                <a16:creationId xmlns:a16="http://schemas.microsoft.com/office/drawing/2014/main" id="{8EDF030D-0F90-44EF-AF67-0F560DA783E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2971800" cy="4498848"/>
          </a:xfrm>
        </p:spPr>
      </p:pic>
      <p:pic>
        <p:nvPicPr>
          <p:cNvPr id="13" name="Picture Placeholder 12" descr="photo of bright orange coral in ocean&#10;&#10;">
            <a:extLst>
              <a:ext uri="{FF2B5EF4-FFF2-40B4-BE49-F238E27FC236}">
                <a16:creationId xmlns:a16="http://schemas.microsoft.com/office/drawing/2014/main" id="{F4F60189-7D15-4E60-B5B7-058D99C224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8640" y="0"/>
            <a:ext cx="2971800" cy="4498848"/>
          </a:xfrm>
        </p:spPr>
      </p:pic>
      <p:pic>
        <p:nvPicPr>
          <p:cNvPr id="26" name="Picture Placeholder 25" descr="photo of blue and yellow coral&#10;">
            <a:extLst>
              <a:ext uri="{FF2B5EF4-FFF2-40B4-BE49-F238E27FC236}">
                <a16:creationId xmlns:a16="http://schemas.microsoft.com/office/drawing/2014/main" id="{A2BF176F-5FF4-4E1E-83AA-20C41123AB0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77280" y="0"/>
            <a:ext cx="2971800" cy="4498848"/>
          </a:xfrm>
        </p:spPr>
      </p:pic>
      <p:pic>
        <p:nvPicPr>
          <p:cNvPr id="30" name="Picture Placeholder 29" descr="A picture containing invertebrate, coelenterate, jellyfish&#10;&#10;">
            <a:extLst>
              <a:ext uri="{FF2B5EF4-FFF2-40B4-BE49-F238E27FC236}">
                <a16:creationId xmlns:a16="http://schemas.microsoft.com/office/drawing/2014/main" id="{F0222DCB-44D7-40F7-8D5E-6EDA8F1429C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5920" y="0"/>
            <a:ext cx="2971800" cy="4498848"/>
          </a:xfrm>
        </p:spPr>
      </p:pic>
    </p:spTree>
    <p:extLst>
      <p:ext uri="{BB962C8B-B14F-4D97-AF65-F5344CB8AC3E}">
        <p14:creationId xmlns:p14="http://schemas.microsoft.com/office/powerpoint/2010/main" val="138606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448" y="365125"/>
            <a:ext cx="8353426" cy="1325563"/>
          </a:xfrm>
        </p:spPr>
        <p:txBody>
          <a:bodyPr>
            <a:normAutofit/>
          </a:bodyPr>
          <a:lstStyle/>
          <a:p>
            <a:r>
              <a:rPr lang="en-US" dirty="0"/>
              <a:t>Alternate for water</a:t>
            </a:r>
          </a:p>
        </p:txBody>
      </p:sp>
      <p:pic>
        <p:nvPicPr>
          <p:cNvPr id="89" name="Picture Placeholder 88" descr="photo or bright orange anemone">
            <a:extLst>
              <a:ext uri="{FF2B5EF4-FFF2-40B4-BE49-F238E27FC236}">
                <a16:creationId xmlns:a16="http://schemas.microsoft.com/office/drawing/2014/main" id="{6F8E1FF5-0E2A-43EE-B3E2-CC746761BA7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3044952" cy="6858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90AB4-D228-4548-B072-726498212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4448" y="1681163"/>
            <a:ext cx="3483864" cy="823912"/>
          </a:xfrm>
        </p:spPr>
        <p:txBody>
          <a:bodyPr>
            <a:normAutofit/>
          </a:bodyPr>
          <a:lstStyle/>
          <a:p>
            <a:r>
              <a:rPr lang="en-US" sz="1800" dirty="0"/>
              <a:t>What is a good substitute for water?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677C9-3E42-427F-93B8-5266929064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84448" y="2505075"/>
            <a:ext cx="3483864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r>
              <a:rPr lang="en-US" dirty="0"/>
              <a:t>Sparkling Water</a:t>
            </a:r>
          </a:p>
          <a:p>
            <a:r>
              <a:rPr lang="en-US" dirty="0"/>
              <a:t>Infused Water</a:t>
            </a:r>
          </a:p>
          <a:p>
            <a:r>
              <a:rPr lang="en-US" dirty="0"/>
              <a:t>Aloe Vera Juice</a:t>
            </a:r>
          </a:p>
          <a:p>
            <a:r>
              <a:rPr lang="en-US" dirty="0"/>
              <a:t>Coconut Water</a:t>
            </a:r>
          </a:p>
          <a:p>
            <a:r>
              <a:rPr lang="en-US" dirty="0"/>
              <a:t>Cactus Water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018B6D-E395-49AD-92AD-AD69E3AB4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43800" y="1681163"/>
            <a:ext cx="3483864" cy="823912"/>
          </a:xfrm>
        </p:spPr>
        <p:txBody>
          <a:bodyPr>
            <a:normAutofit/>
          </a:bodyPr>
          <a:lstStyle/>
          <a:p>
            <a:r>
              <a:rPr lang="en-US" sz="1800" dirty="0"/>
              <a:t>Are these options viable?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B9D020-1E25-453D-83DF-1420ACD39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43800" y="2505075"/>
            <a:ext cx="3483864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r>
              <a:rPr lang="en-US" dirty="0"/>
              <a:t>With an exception of Sparkling water, water can not be substituted 100%</a:t>
            </a:r>
          </a:p>
          <a:p>
            <a:r>
              <a:rPr lang="en-US" dirty="0"/>
              <a:t>Having that said, these options still are a great choice of beverage to keep yourself to replenish and rehydrate</a:t>
            </a:r>
          </a:p>
        </p:txBody>
      </p:sp>
      <p:sp>
        <p:nvSpPr>
          <p:cNvPr id="28" name="Date Placeholder 27">
            <a:extLst>
              <a:ext uri="{FF2B5EF4-FFF2-40B4-BE49-F238E27FC236}">
                <a16:creationId xmlns:a16="http://schemas.microsoft.com/office/drawing/2014/main" id="{866D3255-1080-49E5-A8E5-588252691F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29" name="Footer Placeholder 28">
            <a:extLst>
              <a:ext uri="{FF2B5EF4-FFF2-40B4-BE49-F238E27FC236}">
                <a16:creationId xmlns:a16="http://schemas.microsoft.com/office/drawing/2014/main" id="{3F372074-FF6E-4CF6-B5D6-46397F45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38F0BCD9-5A74-4615-9BC9-3C02A0D5A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00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37184-D87A-DCDD-8D0E-3712C0CA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2863" y="355600"/>
            <a:ext cx="6419390" cy="1325563"/>
          </a:xfrm>
        </p:spPr>
        <p:txBody>
          <a:bodyPr/>
          <a:lstStyle/>
          <a:p>
            <a:r>
              <a:rPr lang="en-CA" dirty="0"/>
              <a:t>Urine Hydration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AC4DA4-A98E-C87A-B2F2-2031F394F5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01867" y="1645762"/>
            <a:ext cx="6005121" cy="823912"/>
          </a:xfrm>
        </p:spPr>
        <p:txBody>
          <a:bodyPr>
            <a:normAutofit/>
          </a:bodyPr>
          <a:lstStyle/>
          <a:p>
            <a:r>
              <a:rPr lang="en-CA" sz="1800" dirty="0"/>
              <a:t>Color of your Urine can be a great hydration indicator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13D495-5C76-541C-2050-FD25E81F83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01867" y="2690884"/>
            <a:ext cx="5325979" cy="3474720"/>
          </a:xfrm>
        </p:spPr>
        <p:txBody>
          <a:bodyPr/>
          <a:lstStyle/>
          <a:p>
            <a:endParaRPr lang="en-CA" dirty="0"/>
          </a:p>
          <a:p>
            <a:r>
              <a:rPr lang="en-CA" dirty="0"/>
              <a:t>Not all cups are exactly 8 oz </a:t>
            </a:r>
          </a:p>
          <a:p>
            <a:r>
              <a:rPr lang="en-CA" dirty="0"/>
              <a:t>Measuring hydration based on cups of water can be hard since everyone requires different amount of water</a:t>
            </a:r>
          </a:p>
          <a:p>
            <a:r>
              <a:rPr lang="en-CA" dirty="0"/>
              <a:t>Take a look at the image on the left and self diagnose yourself</a:t>
            </a:r>
          </a:p>
          <a:p>
            <a:r>
              <a:rPr lang="en-CA" dirty="0"/>
              <a:t>Are you hydrated?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D85CE81-4122-421D-EAC4-0FB6E171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D54838C-256C-80B0-7BD9-26E53358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A9C3C19-B565-9E27-E74D-9DC0D0DF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11</a:t>
            </a:fld>
            <a:endParaRPr lang="en-US" dirty="0"/>
          </a:p>
        </p:txBody>
      </p:sp>
      <p:pic>
        <p:nvPicPr>
          <p:cNvPr id="16" name="Picture Placeholder 15" descr="Chart, bubble chart&#10;&#10;Description automatically generated">
            <a:extLst>
              <a:ext uri="{FF2B5EF4-FFF2-40B4-BE49-F238E27FC236}">
                <a16:creationId xmlns:a16="http://schemas.microsoft.com/office/drawing/2014/main" id="{9F3194CA-EA46-7622-6830-38FB0DFEC0B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1468" r="11468"/>
          <a:stretch>
            <a:fillRect/>
          </a:stretch>
        </p:blipFill>
        <p:spPr>
          <a:xfrm>
            <a:off x="0" y="0"/>
            <a:ext cx="5325979" cy="6858000"/>
          </a:xfrm>
        </p:spPr>
      </p:pic>
    </p:spTree>
    <p:extLst>
      <p:ext uri="{BB962C8B-B14F-4D97-AF65-F5344CB8AC3E}">
        <p14:creationId xmlns:p14="http://schemas.microsoft.com/office/powerpoint/2010/main" val="816645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8272" y="401416"/>
            <a:ext cx="4572000" cy="1325563"/>
          </a:xfrm>
        </p:spPr>
        <p:txBody>
          <a:bodyPr anchor="b"/>
          <a:lstStyle/>
          <a:p>
            <a:r>
              <a:rPr lang="en-US" dirty="0"/>
              <a:t>SUMMARY </a:t>
            </a:r>
          </a:p>
        </p:txBody>
      </p:sp>
      <p:pic>
        <p:nvPicPr>
          <p:cNvPr id="8" name="Picture Placeholder 7" descr="photo of blue and yellow coral&#10;">
            <a:extLst>
              <a:ext uri="{FF2B5EF4-FFF2-40B4-BE49-F238E27FC236}">
                <a16:creationId xmlns:a16="http://schemas.microsoft.com/office/drawing/2014/main" id="{7E4E530D-5C66-4115-949E-45737E68F14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059936" cy="6858000"/>
          </a:xfrm>
        </p:spPr>
      </p:pic>
      <p:pic>
        <p:nvPicPr>
          <p:cNvPr id="10" name="Picture Placeholder 9" descr="photo of a clown fish in an anemone&#10;">
            <a:extLst>
              <a:ext uri="{FF2B5EF4-FFF2-40B4-BE49-F238E27FC236}">
                <a16:creationId xmlns:a16="http://schemas.microsoft.com/office/drawing/2014/main" id="{2D97A15A-39A2-41E9-B6D0-6D666F881AB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8256" y="1412748"/>
            <a:ext cx="4041648" cy="403250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48272" y="2084832"/>
            <a:ext cx="4572000" cy="4134993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r>
              <a:rPr lang="en-US" dirty="0"/>
              <a:t>Are you looking for a way to stay healthy?</a:t>
            </a:r>
          </a:p>
          <a:p>
            <a:r>
              <a:rPr lang="en-US" dirty="0"/>
              <a:t>Staying hydrated is the easiest way to enhance your health</a:t>
            </a:r>
          </a:p>
          <a:p>
            <a:r>
              <a:rPr lang="en-US" dirty="0"/>
              <a:t>Staying hydrated comes with many benefits and stay away from malicious </a:t>
            </a:r>
            <a:r>
              <a:rPr lang="en-US" dirty="0" err="1"/>
              <a:t>sideeffects</a:t>
            </a:r>
            <a:r>
              <a:rPr lang="en-US" dirty="0"/>
              <a:t> of dehydration.</a:t>
            </a:r>
          </a:p>
          <a:p>
            <a:r>
              <a:rPr lang="en-US" dirty="0"/>
              <a:t>Drink more water and stay hydrated!</a:t>
            </a:r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F9C20C10-9D7D-4177-9698-268E4571E97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510E79F6-2C38-4C73-80F0-2D9BC5DBE7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68B7A5A4-3AD8-472D-A4E3-F536ED1A96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490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606040"/>
            <a:ext cx="39243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4105656"/>
            <a:ext cx="2552700" cy="206607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BUSM 1500</a:t>
            </a:r>
          </a:p>
          <a:p>
            <a:r>
              <a:rPr lang="en-US" dirty="0"/>
              <a:t>PP2</a:t>
            </a:r>
          </a:p>
          <a:p>
            <a:r>
              <a:rPr lang="en-US" dirty="0"/>
              <a:t>Jay Lee</a:t>
            </a:r>
          </a:p>
        </p:txBody>
      </p:sp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356B6491-E11B-450F-840C-C285A99E663D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841248" y="6356350"/>
            <a:ext cx="1828800" cy="365125"/>
          </a:xfrm>
        </p:spPr>
        <p:txBody>
          <a:bodyPr/>
          <a:lstStyle/>
          <a:p>
            <a:r>
              <a:rPr lang="en-US" dirty="0"/>
              <a:t>2022</a:t>
            </a:r>
          </a:p>
          <a:p>
            <a:endParaRPr lang="en-US" dirty="0"/>
          </a:p>
        </p:txBody>
      </p:sp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CA04266F-4240-429E-A18D-12B26B565CA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157232" y="6356350"/>
            <a:ext cx="27432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pic>
        <p:nvPicPr>
          <p:cNvPr id="16" name="Picture Placeholder 15" descr="photo of jellyfish&#10;">
            <a:extLst>
              <a:ext uri="{FF2B5EF4-FFF2-40B4-BE49-F238E27FC236}">
                <a16:creationId xmlns:a16="http://schemas.microsoft.com/office/drawing/2014/main" id="{25EA4ABC-3336-4483-8A9F-6A60796E1E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2952" y="0"/>
            <a:ext cx="6099048" cy="6858000"/>
          </a:xfrm>
        </p:spPr>
      </p:pic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98B9A687-A26D-4845-9173-E163BFB84A0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4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2552700" cy="1325563"/>
          </a:xfrm>
        </p:spPr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3"/>
            <a:ext cx="2552700" cy="26969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Health Conditions</a:t>
            </a:r>
          </a:p>
          <a:p>
            <a:r>
              <a:rPr lang="en-US" dirty="0"/>
              <a:t>Hydration Benefits</a:t>
            </a:r>
          </a:p>
          <a:p>
            <a:r>
              <a:rPr lang="en-US" dirty="0"/>
              <a:t>Alternatives for Water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B03F7300-C115-46F1-88E3-4CBC017DA81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3" name="Picture Placeholder 12" descr="photo of bright orange coral in  blue water&#10;&#10;">
            <a:extLst>
              <a:ext uri="{FF2B5EF4-FFF2-40B4-BE49-F238E27FC236}">
                <a16:creationId xmlns:a16="http://schemas.microsoft.com/office/drawing/2014/main" id="{B88CBF65-B7EA-4137-8EB9-45AAB161149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5552" y="0"/>
            <a:ext cx="8156448" cy="6858000"/>
          </a:xfrm>
        </p:spPr>
      </p:pic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8672DD3E-2D32-4972-8EF6-8778B7807D1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016A27EB-BF96-4963-93AA-A9B409137B3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338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4572000" cy="1325563"/>
          </a:xfrm>
        </p:spPr>
        <p:txBody>
          <a:bodyPr>
            <a:normAutofit/>
          </a:bodyPr>
          <a:lstStyle/>
          <a:p>
            <a:r>
              <a:rPr lang="en-US" dirty="0"/>
              <a:t>How do you feel?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1248" y="1789112"/>
            <a:ext cx="4572000" cy="41665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do you feel morning after binge drinking?</a:t>
            </a:r>
          </a:p>
          <a:p>
            <a:r>
              <a:rPr lang="en-US" dirty="0"/>
              <a:t>How do you feel after an intense workout?</a:t>
            </a:r>
          </a:p>
          <a:p>
            <a:endParaRPr lang="en-US" dirty="0"/>
          </a:p>
          <a:p>
            <a:r>
              <a:rPr lang="en-US" dirty="0"/>
              <a:t>Have you thought about the reason why you might be in pain?</a:t>
            </a:r>
          </a:p>
          <a:p>
            <a:endParaRPr lang="en-US" dirty="0"/>
          </a:p>
          <a:p>
            <a:r>
              <a:rPr lang="en-US" dirty="0"/>
              <a:t>Reason you feel nausea, dizzy, and thirsty is because your body requires more water than what you currently have.</a:t>
            </a:r>
          </a:p>
          <a:p>
            <a:r>
              <a:rPr lang="en-US" dirty="0"/>
              <a:t>Let’s take a closer look at what hydration and dehydration can do to you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3D6E35C-2B82-4CA5-AE4C-0E164EB8591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4E3E635E-1A96-4CA0-98A4-32D3261AA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" b="442"/>
          <a:stretch/>
        </p:blipFill>
        <p:spPr>
          <a:xfrm>
            <a:off x="8132064" y="0"/>
            <a:ext cx="4059936" cy="6858000"/>
          </a:xfrm>
        </p:spPr>
      </p:pic>
      <p:pic>
        <p:nvPicPr>
          <p:cNvPr id="6" name="Picture Placeholder 5" descr="photo of bright orange Leafy sea dragon in water">
            <a:extLst>
              <a:ext uri="{FF2B5EF4-FFF2-40B4-BE49-F238E27FC236}">
                <a16:creationId xmlns:a16="http://schemas.microsoft.com/office/drawing/2014/main" id="{9F161216-1E36-45AD-A0BD-FF3668FD0C6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5471" y="1412748"/>
            <a:ext cx="4041648" cy="4032504"/>
          </a:xfrm>
        </p:spPr>
      </p:pic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CF68E937-6723-45CF-A796-59509B100E7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767CD47-A77F-4265-8D9F-C8B4E2693D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46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F9DDEF8-5D32-4A49-B52A-68EB851B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74920"/>
            <a:ext cx="10515600" cy="603504"/>
          </a:xfrm>
        </p:spPr>
        <p:txBody>
          <a:bodyPr/>
          <a:lstStyle/>
          <a:p>
            <a:r>
              <a:rPr lang="en-US" dirty="0"/>
              <a:t>Health conditions due to dehydration</a:t>
            </a:r>
          </a:p>
        </p:txBody>
      </p:sp>
      <p:pic>
        <p:nvPicPr>
          <p:cNvPr id="6" name="Picture Placeholder 5" descr="photo of turtle swimming in the water&#10;">
            <a:extLst>
              <a:ext uri="{FF2B5EF4-FFF2-40B4-BE49-F238E27FC236}">
                <a16:creationId xmlns:a16="http://schemas.microsoft.com/office/drawing/2014/main" id="{93F567A5-7724-4FF8-AD69-76577425A3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2000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7B2A56A-1801-43FC-A3B5-5C972C5A2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742432"/>
            <a:ext cx="10515600" cy="365760"/>
          </a:xfrm>
        </p:spPr>
        <p:txBody>
          <a:bodyPr>
            <a:normAutofit/>
          </a:bodyPr>
          <a:lstStyle/>
          <a:p>
            <a:r>
              <a:rPr lang="en-US" dirty="0"/>
              <a:t>Short &amp; Long term side effects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CDA657-F768-40F3-898E-158E584374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641F9-AA43-40F5-B309-187496333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16F3F-8675-4D22-9718-56ADFFEC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8353426" cy="1325563"/>
          </a:xfrm>
        </p:spPr>
        <p:txBody>
          <a:bodyPr>
            <a:normAutofit/>
          </a:bodyPr>
          <a:lstStyle/>
          <a:p>
            <a:r>
              <a:rPr lang="en-US" dirty="0"/>
              <a:t>Short Term effects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BC54D-2FEA-452E-B2BC-353FB3588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2963" y="1681163"/>
            <a:ext cx="3226384" cy="823912"/>
          </a:xfrm>
        </p:spPr>
        <p:txBody>
          <a:bodyPr>
            <a:normAutofit/>
          </a:bodyPr>
          <a:lstStyle/>
          <a:p>
            <a:r>
              <a:rPr lang="en-US" dirty="0"/>
              <a:t>Lack of concentration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82963" y="2505075"/>
            <a:ext cx="3226384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Even a mild dehydration, such as 1-3% of body weight can impair many aspects of brain function</a:t>
            </a:r>
          </a:p>
          <a:p>
            <a:r>
              <a:rPr lang="en-US" dirty="0"/>
              <a:t>In a study in young women, researches showed fluid loss of 1.4% impaired both mood &amp; concentration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13CD8F-89F8-49D5-BF4B-CB8909CA7C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09923" y="1681163"/>
            <a:ext cx="3226384" cy="823912"/>
          </a:xfrm>
        </p:spPr>
        <p:txBody>
          <a:bodyPr>
            <a:normAutofit/>
          </a:bodyPr>
          <a:lstStyle/>
          <a:p>
            <a:r>
              <a:rPr lang="en-US" dirty="0"/>
              <a:t>Mood Control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857A1A1-FAD3-4DAA-B52D-2D1463656C3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209923" y="2505075"/>
            <a:ext cx="3226384" cy="3474720"/>
          </a:xfrm>
        </p:spPr>
        <p:txBody>
          <a:bodyPr>
            <a:normAutofit/>
          </a:bodyPr>
          <a:lstStyle/>
          <a:p>
            <a:r>
              <a:rPr lang="en-US" dirty="0"/>
              <a:t>Research shows that water is important for maintaining your mental health</a:t>
            </a:r>
          </a:p>
          <a:p>
            <a:r>
              <a:rPr lang="en-US" dirty="0"/>
              <a:t>Dehydration may increase your risk of anxiety and depression</a:t>
            </a:r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6AF44D-549D-493E-97CA-74ACC32A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E81CDAB-C406-4FAF-BB08-0C344D73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6A2F30A-8EC7-451B-B224-5303F983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36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8353426" cy="1325563"/>
          </a:xfrm>
        </p:spPr>
        <p:txBody>
          <a:bodyPr>
            <a:normAutofit/>
          </a:bodyPr>
          <a:lstStyle/>
          <a:p>
            <a:r>
              <a:rPr lang="en-US" dirty="0"/>
              <a:t>Long Term effects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BC54D-2FEA-452E-B2BC-353FB3588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9428" y="1695450"/>
            <a:ext cx="3080545" cy="823912"/>
          </a:xfrm>
        </p:spPr>
        <p:txBody>
          <a:bodyPr>
            <a:normAutofit/>
          </a:bodyPr>
          <a:lstStyle/>
          <a:p>
            <a:r>
              <a:rPr lang="en-US" dirty="0"/>
              <a:t>Dizziness / light headedness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59427" y="2519362"/>
            <a:ext cx="2897605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Dehydration impacts blood volume directly. </a:t>
            </a:r>
          </a:p>
          <a:p>
            <a:r>
              <a:rPr lang="en-US" dirty="0"/>
              <a:t>With the lack of blood volume, you will experience dizziness and light headedness</a:t>
            </a:r>
          </a:p>
          <a:p>
            <a:r>
              <a:rPr lang="en-US" dirty="0"/>
              <a:t>This is due to your brain not supplied with enough blood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011068-9D45-4CB8-BACE-D041A5E063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336003" y="1700213"/>
            <a:ext cx="3080545" cy="823912"/>
          </a:xfrm>
        </p:spPr>
        <p:txBody>
          <a:bodyPr>
            <a:normAutofit/>
          </a:bodyPr>
          <a:lstStyle/>
          <a:p>
            <a:r>
              <a:rPr lang="en-US" dirty="0"/>
              <a:t>Sleepiness / Fatigue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336003" y="2519362"/>
            <a:ext cx="2897605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Sleepiness and fatigue is also closely related to blood volume level</a:t>
            </a:r>
          </a:p>
          <a:p>
            <a:r>
              <a:rPr lang="en-US" dirty="0"/>
              <a:t>When your body is low on fluids, your body struggles to replenish the water your body loses through out the day</a:t>
            </a:r>
          </a:p>
          <a:p>
            <a:r>
              <a:rPr lang="en-US" dirty="0"/>
              <a:t>Causing fatigue and sleepiness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13CD8F-89F8-49D5-BF4B-CB8909CA7CE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33608" y="1685925"/>
            <a:ext cx="3080544" cy="823912"/>
          </a:xfrm>
        </p:spPr>
        <p:txBody>
          <a:bodyPr>
            <a:normAutofit/>
          </a:bodyPr>
          <a:lstStyle/>
          <a:p>
            <a:r>
              <a:rPr lang="en-US" dirty="0"/>
              <a:t>Temperature Regulation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857A1A1-FAD3-4DAA-B52D-2D1463656C3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33607" y="2521869"/>
            <a:ext cx="2897604" cy="3474720"/>
          </a:xfrm>
        </p:spPr>
        <p:txBody>
          <a:bodyPr>
            <a:normAutofit/>
          </a:bodyPr>
          <a:lstStyle/>
          <a:p>
            <a:r>
              <a:rPr lang="en-US" dirty="0"/>
              <a:t>The body water has an important role as a thermoregulator</a:t>
            </a:r>
          </a:p>
          <a:p>
            <a:r>
              <a:rPr lang="en-US" dirty="0"/>
              <a:t>If the body becomes too hot, water is lost through sweat and the evaporation of this sweat from the skin surface removes heat from the body</a:t>
            </a:r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6AF44D-549D-493E-97CA-74ACC32A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E81CDAB-C406-4FAF-BB08-0C344D73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6A2F30A-8EC7-451B-B224-5303F983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37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1EF7656-A78E-4065-BA35-82DF8A5D1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848" y="1719072"/>
            <a:ext cx="4709160" cy="2926080"/>
          </a:xfrm>
        </p:spPr>
        <p:txBody>
          <a:bodyPr anchor="b">
            <a:normAutofit/>
          </a:bodyPr>
          <a:lstStyle/>
          <a:p>
            <a:r>
              <a:rPr lang="en-US" dirty="0"/>
              <a:t>Benefits</a:t>
            </a:r>
            <a:br>
              <a:rPr lang="en-US" dirty="0"/>
            </a:br>
            <a:r>
              <a:rPr lang="en-US" dirty="0"/>
              <a:t>of</a:t>
            </a:r>
            <a:br>
              <a:rPr lang="en-US" dirty="0"/>
            </a:br>
            <a:r>
              <a:rPr lang="en-US" dirty="0"/>
              <a:t>staying </a:t>
            </a:r>
            <a:br>
              <a:rPr lang="en-US" dirty="0"/>
            </a:br>
            <a:r>
              <a:rPr lang="en-US" dirty="0"/>
              <a:t>hydrated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Placeholder 9" descr="photo of dandelion&#10;">
            <a:extLst>
              <a:ext uri="{FF2B5EF4-FFF2-40B4-BE49-F238E27FC236}">
                <a16:creationId xmlns:a16="http://schemas.microsoft.com/office/drawing/2014/main" id="{20563118-9176-49D8-94ED-2A61A207A09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9048" cy="68580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807CD3-B422-4F83-9719-CB326AC822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84848" y="4864608"/>
            <a:ext cx="4709160" cy="365760"/>
          </a:xfrm>
        </p:spPr>
        <p:txBody>
          <a:bodyPr>
            <a:normAutofit/>
          </a:bodyPr>
          <a:lstStyle/>
          <a:p>
            <a:r>
              <a:rPr lang="en-US" dirty="0"/>
              <a:t>Why You Should Stay Hydrated</a:t>
            </a:r>
          </a:p>
        </p:txBody>
      </p:sp>
      <p:sp>
        <p:nvSpPr>
          <p:cNvPr id="49" name="Date Placeholder 48">
            <a:extLst>
              <a:ext uri="{FF2B5EF4-FFF2-40B4-BE49-F238E27FC236}">
                <a16:creationId xmlns:a16="http://schemas.microsoft.com/office/drawing/2014/main" id="{24BF52CC-EC79-4681-9DB6-52E0532E1EAB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41248" y="6356350"/>
            <a:ext cx="18288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0" name="Footer Placeholder 49">
            <a:extLst>
              <a:ext uri="{FF2B5EF4-FFF2-40B4-BE49-F238E27FC236}">
                <a16:creationId xmlns:a16="http://schemas.microsoft.com/office/drawing/2014/main" id="{4FA2B25F-A2C4-4D59-B248-DB84C06714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345609" y="6356350"/>
            <a:ext cx="27432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51" name="Slide Number Placeholder 50">
            <a:extLst>
              <a:ext uri="{FF2B5EF4-FFF2-40B4-BE49-F238E27FC236}">
                <a16:creationId xmlns:a16="http://schemas.microsoft.com/office/drawing/2014/main" id="{2A0EFA49-135C-4F01-A453-F4355A52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37031" y="6356350"/>
            <a:ext cx="18288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00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8353426" cy="1325563"/>
          </a:xfrm>
        </p:spPr>
        <p:txBody>
          <a:bodyPr>
            <a:normAutofit/>
          </a:bodyPr>
          <a:lstStyle/>
          <a:p>
            <a:r>
              <a:rPr lang="en-US" dirty="0"/>
              <a:t>Benefits of staying hydrated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BC54D-2FEA-452E-B2BC-353FB3588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9428" y="1695450"/>
            <a:ext cx="3080545" cy="823912"/>
          </a:xfrm>
        </p:spPr>
        <p:txBody>
          <a:bodyPr>
            <a:normAutofit/>
          </a:bodyPr>
          <a:lstStyle/>
          <a:p>
            <a:r>
              <a:rPr lang="en-US" dirty="0"/>
              <a:t>Aesthetic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59427" y="2519362"/>
            <a:ext cx="2897605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Direct correlation with skin health</a:t>
            </a:r>
          </a:p>
          <a:p>
            <a:r>
              <a:rPr lang="en-US" dirty="0"/>
              <a:t>Impact on hair and eye </a:t>
            </a:r>
          </a:p>
          <a:p>
            <a:r>
              <a:rPr lang="en-US" dirty="0"/>
              <a:t>Healthier complexion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9011068-9D45-4CB8-BACE-D041A5E063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70327" y="1696955"/>
            <a:ext cx="3080545" cy="823912"/>
          </a:xfrm>
        </p:spPr>
        <p:txBody>
          <a:bodyPr>
            <a:normAutofit/>
          </a:bodyPr>
          <a:lstStyle/>
          <a:p>
            <a:r>
              <a:rPr lang="en-US" dirty="0"/>
              <a:t>Health Benefits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034967" y="2519362"/>
            <a:ext cx="2897605" cy="347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Skin, eye, and kidney health benefits</a:t>
            </a:r>
          </a:p>
          <a:p>
            <a:r>
              <a:rPr lang="en-US" dirty="0"/>
              <a:t>Performance increase due to blood volume increase</a:t>
            </a:r>
          </a:p>
          <a:p>
            <a:r>
              <a:rPr lang="en-US" dirty="0"/>
              <a:t>Less fatigue and increased concentration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6AF44D-549D-493E-97CA-74ACC32A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E81CDAB-C406-4FAF-BB08-0C344D73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6A2F30A-8EC7-451B-B224-5303F983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227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17D48-88B0-433C-A696-FF83A9BD1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1000"/>
            <a:ext cx="10972800" cy="1325563"/>
          </a:xfrm>
        </p:spPr>
        <p:txBody>
          <a:bodyPr>
            <a:normAutofit/>
          </a:bodyPr>
          <a:lstStyle/>
          <a:p>
            <a:r>
              <a:rPr lang="en-US" dirty="0"/>
              <a:t>Are you drinking enough water?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B933F5-1693-4EFC-A96A-14DB99F1F7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2331720"/>
            <a:ext cx="2286000" cy="457200"/>
          </a:xfrm>
        </p:spPr>
        <p:txBody>
          <a:bodyPr/>
          <a:lstStyle/>
          <a:p>
            <a:pPr lvl="0"/>
            <a:r>
              <a:rPr lang="en-US" sz="1400" dirty="0"/>
              <a:t>You won’t live for long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84D7B95-A64C-418F-AEFD-3BE67F8456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51476" y="2104726"/>
            <a:ext cx="2286000" cy="457200"/>
          </a:xfrm>
        </p:spPr>
        <p:txBody>
          <a:bodyPr/>
          <a:lstStyle/>
          <a:p>
            <a:r>
              <a:rPr lang="en-US" sz="1400" dirty="0"/>
              <a:t>Mildly hydrated. Optimal amount of water for little kids</a:t>
            </a:r>
          </a:p>
          <a:p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69BC54-0D9B-46DB-8A58-9948CAC73B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61704" y="2331720"/>
            <a:ext cx="2286000" cy="457200"/>
          </a:xfrm>
        </p:spPr>
        <p:txBody>
          <a:bodyPr>
            <a:normAutofit/>
          </a:bodyPr>
          <a:lstStyle/>
          <a:p>
            <a:r>
              <a:rPr lang="en-US" sz="1400" dirty="0"/>
              <a:t>Well hydrated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B912CEC-615B-4B29-958D-64B7B6333C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9848" y="2825496"/>
            <a:ext cx="1828800" cy="310896"/>
          </a:xfrm>
        </p:spPr>
        <p:txBody>
          <a:bodyPr>
            <a:normAutofit/>
          </a:bodyPr>
          <a:lstStyle/>
          <a:p>
            <a:r>
              <a:rPr lang="en-US" dirty="0"/>
              <a:t>0 cups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31091F01-F0B1-41E5-8ADC-767E4E1DCE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75504" y="2816352"/>
            <a:ext cx="1828800" cy="310896"/>
          </a:xfrm>
        </p:spPr>
        <p:txBody>
          <a:bodyPr>
            <a:normAutofit/>
          </a:bodyPr>
          <a:lstStyle/>
          <a:p>
            <a:r>
              <a:rPr lang="en-US" dirty="0"/>
              <a:t>3 – 5 cups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F4A9F86-38AF-4E5E-9601-CD7AB46087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281160" y="2825496"/>
            <a:ext cx="1828800" cy="310896"/>
          </a:xfrm>
        </p:spPr>
        <p:txBody>
          <a:bodyPr>
            <a:normAutofit/>
          </a:bodyPr>
          <a:lstStyle/>
          <a:p>
            <a:r>
              <a:rPr lang="en-US" dirty="0"/>
              <a:t>11 – 15 cups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997C4EEE-043F-42AB-A9CA-86FE276C6CF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27248" y="3895344"/>
            <a:ext cx="1828800" cy="310896"/>
          </a:xfrm>
        </p:spPr>
        <p:txBody>
          <a:bodyPr>
            <a:normAutofit/>
          </a:bodyPr>
          <a:lstStyle/>
          <a:p>
            <a:r>
              <a:rPr lang="en-US" dirty="0"/>
              <a:t>1 to 3 cups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0F59A3E5-BCDD-4461-BA0E-6BDF3170BB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66998" y="3900902"/>
            <a:ext cx="1828800" cy="310896"/>
          </a:xfrm>
        </p:spPr>
        <p:txBody>
          <a:bodyPr>
            <a:normAutofit/>
          </a:bodyPr>
          <a:lstStyle/>
          <a:p>
            <a:r>
              <a:rPr lang="en-US" dirty="0"/>
              <a:t>8 – 11 cups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5A99D6DC-93A9-475E-8093-F23698F1D1D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898648" y="4206240"/>
            <a:ext cx="2286000" cy="457200"/>
          </a:xfrm>
        </p:spPr>
        <p:txBody>
          <a:bodyPr/>
          <a:lstStyle/>
          <a:p>
            <a:r>
              <a:rPr lang="en-US" sz="1400" dirty="0"/>
              <a:t>8 – 24 oz of water. Very dehydrated.</a:t>
            </a:r>
          </a:p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5364338F-BDDD-4CF6-A940-A60A32F21DE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86016" y="4206240"/>
            <a:ext cx="2286000" cy="457200"/>
          </a:xfrm>
        </p:spPr>
        <p:txBody>
          <a:bodyPr/>
          <a:lstStyle/>
          <a:p>
            <a:r>
              <a:rPr lang="en-US" sz="1400" dirty="0"/>
              <a:t>Mildly hydrated for men, optimal amount for most women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772350-B39E-4E77-A916-EFBCC044AC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FA968C-D536-4967-9F23-ED5662F0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Why You should drink more water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C4ACF-31CC-4B95-90C8-0F8CC00C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7" name="Bottom Right">
            <a:extLst>
              <a:ext uri="{FF2B5EF4-FFF2-40B4-BE49-F238E27FC236}">
                <a16:creationId xmlns:a16="http://schemas.microsoft.com/office/drawing/2014/main" id="{6E1E4E6B-7CD4-2349-B413-942547A7E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993448" y="3278144"/>
            <a:ext cx="4211600" cy="3581399"/>
            <a:chOff x="7980400" y="3276601"/>
            <a:chExt cx="4211600" cy="3581399"/>
          </a:xfrm>
        </p:grpSpPr>
        <p:grpSp>
          <p:nvGrpSpPr>
            <p:cNvPr id="8" name="Graphic 157">
              <a:extLst>
                <a:ext uri="{FF2B5EF4-FFF2-40B4-BE49-F238E27FC236}">
                  <a16:creationId xmlns:a16="http://schemas.microsoft.com/office/drawing/2014/main" id="{F1D729C9-CB9F-1A4E-90E7-29E878EE4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8662740" y="3276601"/>
              <a:ext cx="3529260" cy="3581397"/>
              <a:chOff x="4114800" y="1423987"/>
              <a:chExt cx="3961542" cy="4007547"/>
            </a:xfrm>
            <a:noFill/>
          </p:grpSpPr>
          <p:sp>
            <p:nvSpPr>
              <p:cNvPr id="10" name="Freeform: Shape 24">
                <a:extLst>
                  <a:ext uri="{FF2B5EF4-FFF2-40B4-BE49-F238E27FC236}">
                    <a16:creationId xmlns:a16="http://schemas.microsoft.com/office/drawing/2014/main" id="{4C4A8FC8-1C89-7B4B-8A54-D905DA759C9D}"/>
                  </a:ext>
                </a:extLst>
              </p:cNvPr>
              <p:cNvSpPr/>
              <p:nvPr/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1" name="Freeform: Shape 25">
                <a:extLst>
                  <a:ext uri="{FF2B5EF4-FFF2-40B4-BE49-F238E27FC236}">
                    <a16:creationId xmlns:a16="http://schemas.microsoft.com/office/drawing/2014/main" id="{63F23491-E13C-9047-A70A-6253A0930C10}"/>
                  </a:ext>
                </a:extLst>
              </p:cNvPr>
              <p:cNvSpPr/>
              <p:nvPr/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2" name="Freeform: Shape 26">
                <a:extLst>
                  <a:ext uri="{FF2B5EF4-FFF2-40B4-BE49-F238E27FC236}">
                    <a16:creationId xmlns:a16="http://schemas.microsoft.com/office/drawing/2014/main" id="{E49F230F-DDCA-274D-B951-BC0B8DAA4CDD}"/>
                  </a:ext>
                </a:extLst>
              </p:cNvPr>
              <p:cNvSpPr/>
              <p:nvPr/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3" name="Freeform: Shape 30">
                <a:extLst>
                  <a:ext uri="{FF2B5EF4-FFF2-40B4-BE49-F238E27FC236}">
                    <a16:creationId xmlns:a16="http://schemas.microsoft.com/office/drawing/2014/main" id="{AB4ED527-12C2-884E-AFA2-75269E7D2ACE}"/>
                  </a:ext>
                </a:extLst>
              </p:cNvPr>
              <p:cNvSpPr/>
              <p:nvPr/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4" name="Freeform: Shape 31">
                <a:extLst>
                  <a:ext uri="{FF2B5EF4-FFF2-40B4-BE49-F238E27FC236}">
                    <a16:creationId xmlns:a16="http://schemas.microsoft.com/office/drawing/2014/main" id="{02DB4EC0-78CA-0942-9DFA-D4E94384F4EA}"/>
                  </a:ext>
                </a:extLst>
              </p:cNvPr>
              <p:cNvSpPr/>
              <p:nvPr/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6CA860DC-5C09-3B4A-B06A-4E3444DB1436}"/>
                  </a:ext>
                </a:extLst>
              </p:cNvPr>
              <p:cNvSpPr/>
              <p:nvPr/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  <p:sp>
            <p:nvSpPr>
              <p:cNvPr id="16" name="Freeform: Shape 36">
                <a:extLst>
                  <a:ext uri="{FF2B5EF4-FFF2-40B4-BE49-F238E27FC236}">
                    <a16:creationId xmlns:a16="http://schemas.microsoft.com/office/drawing/2014/main" id="{39111294-3DA9-C242-B216-D2BB9022BC0E}"/>
                  </a:ext>
                </a:extLst>
              </p:cNvPr>
              <p:cNvSpPr/>
              <p:nvPr/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rtl="0"/>
                <a:endParaRPr lang="en-GB" noProof="0" dirty="0"/>
              </a:p>
            </p:txBody>
          </p:sp>
        </p:grpSp>
        <p:sp>
          <p:nvSpPr>
            <p:cNvPr id="9" name="Freeform: Shape 23">
              <a:extLst>
                <a:ext uri="{FF2B5EF4-FFF2-40B4-BE49-F238E27FC236}">
                  <a16:creationId xmlns:a16="http://schemas.microsoft.com/office/drawing/2014/main" id="{0FFF3803-A9FA-344C-A7C2-C72CF76E6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endParaRPr lang="en-GB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AC5F2C75-A71B-4F51-8DEF-B8D5AB87D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22281" y="3327500"/>
            <a:ext cx="317851" cy="317851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D1747FF-AB24-4B5B-9ED7-35BA101CB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35712" y="3327500"/>
            <a:ext cx="317851" cy="3178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50D6BB7-3C0E-4E72-8D75-2B4C2B9B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6647" y="3327500"/>
            <a:ext cx="317851" cy="3178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524B0AE-F0E5-4F19-8D15-DACA24A21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2288" y="3327500"/>
            <a:ext cx="317851" cy="31785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03A86B1-4AE7-4F64-9DC5-063BE369E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30534" y="3327500"/>
            <a:ext cx="317851" cy="3178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19950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1">
      <a:dk1>
        <a:sysClr val="windowText" lastClr="000000"/>
      </a:dk1>
      <a:lt1>
        <a:sysClr val="window" lastClr="FFFFFF"/>
      </a:lt1>
      <a:dk2>
        <a:srgbClr val="025373"/>
      </a:dk2>
      <a:lt2>
        <a:srgbClr val="E7E6E6"/>
      </a:lt2>
      <a:accent1>
        <a:srgbClr val="2A828C"/>
      </a:accent1>
      <a:accent2>
        <a:srgbClr val="41A6A6"/>
      </a:accent2>
      <a:accent3>
        <a:srgbClr val="D99B77"/>
      </a:accent3>
      <a:accent4>
        <a:srgbClr val="D9B6A3"/>
      </a:accent4>
      <a:accent5>
        <a:srgbClr val="F2A74B"/>
      </a:accent5>
      <a:accent6>
        <a:srgbClr val="4D748C"/>
      </a:accent6>
      <a:hlink>
        <a:srgbClr val="0563C1"/>
      </a:hlink>
      <a:folHlink>
        <a:srgbClr val="954F72"/>
      </a:folHlink>
    </a:clrScheme>
    <a:fontScheme name="Custom 115">
      <a:majorFont>
        <a:latin typeface="Century Gothic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cean Presentation_tm89715846_Win32_JB_SL_v3" id="{FF20A971-F564-4CBD-8D9A-6CD4D6C5EAE2}" vid="{A8C690A1-1652-4BD3-A3B8-8D03220F2B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340800-6004-42FD-A042-AAA261C103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B2B5C00-D108-4E13-8A78-1AA312E16E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B45E2D-EE5B-40BD-B8EB-1CD549F414A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136</TotalTime>
  <Words>663</Words>
  <Application>Microsoft Office PowerPoint</Application>
  <PresentationFormat>Widescreen</PresentationFormat>
  <Paragraphs>129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AvenirNext LT Pro Medium</vt:lpstr>
      <vt:lpstr>Arial</vt:lpstr>
      <vt:lpstr>Avenir Next LT Pro Light</vt:lpstr>
      <vt:lpstr>Calibri</vt:lpstr>
      <vt:lpstr>Century Gothic</vt:lpstr>
      <vt:lpstr>Office Theme</vt:lpstr>
      <vt:lpstr>Why You should drink more water</vt:lpstr>
      <vt:lpstr>STRUCTURE</vt:lpstr>
      <vt:lpstr>How do you feel?</vt:lpstr>
      <vt:lpstr>Health conditions due to dehydration</vt:lpstr>
      <vt:lpstr>Short Term effects</vt:lpstr>
      <vt:lpstr>Long Term effects</vt:lpstr>
      <vt:lpstr>Benefits of staying  hydrated </vt:lpstr>
      <vt:lpstr>Benefits of staying hydrated</vt:lpstr>
      <vt:lpstr>Are you drinking enough water?</vt:lpstr>
      <vt:lpstr>Alternate for water</vt:lpstr>
      <vt:lpstr>Urine Hydration chart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Jay Lee</dc:creator>
  <cp:lastModifiedBy>Jay Lee</cp:lastModifiedBy>
  <cp:revision>2</cp:revision>
  <dcterms:created xsi:type="dcterms:W3CDTF">2022-11-18T20:47:54Z</dcterms:created>
  <dcterms:modified xsi:type="dcterms:W3CDTF">2022-11-19T23:04:15Z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